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4" r:id="rId5"/>
    <p:sldId id="265" r:id="rId6"/>
    <p:sldId id="259" r:id="rId7"/>
    <p:sldId id="275" r:id="rId8"/>
    <p:sldId id="260" r:id="rId9"/>
    <p:sldId id="261" r:id="rId10"/>
    <p:sldId id="267" r:id="rId11"/>
    <p:sldId id="268" r:id="rId12"/>
    <p:sldId id="266" r:id="rId13"/>
    <p:sldId id="272" r:id="rId14"/>
    <p:sldId id="278" r:id="rId15"/>
    <p:sldId id="271" r:id="rId16"/>
    <p:sldId id="279" r:id="rId17"/>
    <p:sldId id="280" r:id="rId18"/>
    <p:sldId id="262" r:id="rId19"/>
    <p:sldId id="269"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00ADB5"/>
    <a:srgbClr val="F8B700"/>
    <a:srgbClr val="002455"/>
    <a:srgbClr val="FAC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D958A-16B2-4513-8B31-45105E12E142}" v="1" dt="2024-11-20T01:26:45.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Lin Brister" userId="S::alb967@nau.edu::4f6b0d78-b3f8-42c7-ab44-a23b1e2f8b3e" providerId="AD" clId="Web-{0391E005-BA09-F97F-06A2-05512E95550B}"/>
    <pc:docChg chg="addSld delSld modSld">
      <pc:chgData name="Alexandra Lin Brister" userId="S::alb967@nau.edu::4f6b0d78-b3f8-42c7-ab44-a23b1e2f8b3e" providerId="AD" clId="Web-{0391E005-BA09-F97F-06A2-05512E95550B}" dt="2024-11-04T22:56:28.847" v="141"/>
      <pc:docMkLst>
        <pc:docMk/>
      </pc:docMkLst>
      <pc:sldChg chg="modSp">
        <pc:chgData name="Alexandra Lin Brister" userId="S::alb967@nau.edu::4f6b0d78-b3f8-42c7-ab44-a23b1e2f8b3e" providerId="AD" clId="Web-{0391E005-BA09-F97F-06A2-05512E95550B}" dt="2024-11-04T04:40:11.479" v="15" actId="20577"/>
        <pc:sldMkLst>
          <pc:docMk/>
          <pc:sldMk cId="4014885047" sldId="264"/>
        </pc:sldMkLst>
        <pc:spChg chg="mod">
          <ac:chgData name="Alexandra Lin Brister" userId="S::alb967@nau.edu::4f6b0d78-b3f8-42c7-ab44-a23b1e2f8b3e" providerId="AD" clId="Web-{0391E005-BA09-F97F-06A2-05512E95550B}" dt="2024-11-04T04:40:11.479" v="15" actId="20577"/>
          <ac:spMkLst>
            <pc:docMk/>
            <pc:sldMk cId="4014885047" sldId="264"/>
            <ac:spMk id="7" creationId="{D15E5935-7826-A781-7B22-8B808BEB773B}"/>
          </ac:spMkLst>
        </pc:spChg>
      </pc:sldChg>
      <pc:sldChg chg="addSp delSp modSp add replId">
        <pc:chgData name="Alexandra Lin Brister" userId="S::alb967@nau.edu::4f6b0d78-b3f8-42c7-ab44-a23b1e2f8b3e" providerId="AD" clId="Web-{0391E005-BA09-F97F-06A2-05512E95550B}" dt="2024-11-04T22:56:28.847" v="141"/>
        <pc:sldMkLst>
          <pc:docMk/>
          <pc:sldMk cId="2216477073" sldId="279"/>
        </pc:sldMkLst>
        <pc:spChg chg="add del mod">
          <ac:chgData name="Alexandra Lin Brister" userId="S::alb967@nau.edu::4f6b0d78-b3f8-42c7-ab44-a23b1e2f8b3e" providerId="AD" clId="Web-{0391E005-BA09-F97F-06A2-05512E95550B}" dt="2024-11-04T22:16:04.228" v="70" actId="20577"/>
          <ac:spMkLst>
            <pc:docMk/>
            <pc:sldMk cId="2216477073" sldId="279"/>
            <ac:spMk id="2" creationId="{633F3382-E4E6-5BB2-B1F8-8D451A0CB6AD}"/>
          </ac:spMkLst>
        </pc:spChg>
        <pc:spChg chg="add del mod">
          <ac:chgData name="Alexandra Lin Brister" userId="S::alb967@nau.edu::4f6b0d78-b3f8-42c7-ab44-a23b1e2f8b3e" providerId="AD" clId="Web-{0391E005-BA09-F97F-06A2-05512E95550B}" dt="2024-11-04T21:58:25.196" v="39"/>
          <ac:spMkLst>
            <pc:docMk/>
            <pc:sldMk cId="2216477073" sldId="279"/>
            <ac:spMk id="3" creationId="{DB6D113D-45CE-7E8E-5F03-13A7BE6FC461}"/>
          </ac:spMkLst>
        </pc:spChg>
        <pc:spChg chg="add del">
          <ac:chgData name="Alexandra Lin Brister" userId="S::alb967@nau.edu::4f6b0d78-b3f8-42c7-ab44-a23b1e2f8b3e" providerId="AD" clId="Web-{0391E005-BA09-F97F-06A2-05512E95550B}" dt="2024-11-04T21:57:28.816" v="32"/>
          <ac:spMkLst>
            <pc:docMk/>
            <pc:sldMk cId="2216477073" sldId="279"/>
            <ac:spMk id="8" creationId="{1FC5C497-5E64-9F7D-7DE1-EA60FEA59C5F}"/>
          </ac:spMkLst>
        </pc:spChg>
        <pc:spChg chg="add del">
          <ac:chgData name="Alexandra Lin Brister" userId="S::alb967@nau.edu::4f6b0d78-b3f8-42c7-ab44-a23b1e2f8b3e" providerId="AD" clId="Web-{0391E005-BA09-F97F-06A2-05512E95550B}" dt="2024-11-04T21:57:28.816" v="31"/>
          <ac:spMkLst>
            <pc:docMk/>
            <pc:sldMk cId="2216477073" sldId="279"/>
            <ac:spMk id="10" creationId="{AFA46C8A-E0F3-87A8-438B-4E97FD31A090}"/>
          </ac:spMkLst>
        </pc:spChg>
        <pc:spChg chg="del">
          <ac:chgData name="Alexandra Lin Brister" userId="S::alb967@nau.edu::4f6b0d78-b3f8-42c7-ab44-a23b1e2f8b3e" providerId="AD" clId="Web-{0391E005-BA09-F97F-06A2-05512E95550B}" dt="2024-11-04T21:57:28.816" v="30"/>
          <ac:spMkLst>
            <pc:docMk/>
            <pc:sldMk cId="2216477073" sldId="279"/>
            <ac:spMk id="11" creationId="{7B15F3F9-80B4-94BD-ECDA-D99AD324389D}"/>
          </ac:spMkLst>
        </pc:spChg>
        <pc:spChg chg="add del mod">
          <ac:chgData name="Alexandra Lin Brister" userId="S::alb967@nau.edu::4f6b0d78-b3f8-42c7-ab44-a23b1e2f8b3e" providerId="AD" clId="Web-{0391E005-BA09-F97F-06A2-05512E95550B}" dt="2024-11-04T21:57:41.442" v="36"/>
          <ac:spMkLst>
            <pc:docMk/>
            <pc:sldMk cId="2216477073" sldId="279"/>
            <ac:spMk id="12" creationId="{ED4C5BE0-FE6C-E0F8-3814-F787BEDCB399}"/>
          </ac:spMkLst>
        </pc:spChg>
        <pc:spChg chg="del mod">
          <ac:chgData name="Alexandra Lin Brister" userId="S::alb967@nau.edu::4f6b0d78-b3f8-42c7-ab44-a23b1e2f8b3e" providerId="AD" clId="Web-{0391E005-BA09-F97F-06A2-05512E95550B}" dt="2024-11-04T21:57:41.442" v="37"/>
          <ac:spMkLst>
            <pc:docMk/>
            <pc:sldMk cId="2216477073" sldId="279"/>
            <ac:spMk id="13" creationId="{758FDBAA-E5A6-4065-DBC4-FC9A95DC5151}"/>
          </ac:spMkLst>
        </pc:spChg>
        <pc:spChg chg="add del">
          <ac:chgData name="Alexandra Lin Brister" userId="S::alb967@nau.edu::4f6b0d78-b3f8-42c7-ab44-a23b1e2f8b3e" providerId="AD" clId="Web-{0391E005-BA09-F97F-06A2-05512E95550B}" dt="2024-11-04T22:42:43.942" v="78"/>
          <ac:spMkLst>
            <pc:docMk/>
            <pc:sldMk cId="2216477073" sldId="279"/>
            <ac:spMk id="14" creationId="{95C674F0-4F70-13F1-AE83-2E85D5A979B0}"/>
          </ac:spMkLst>
        </pc:spChg>
        <pc:spChg chg="add mod">
          <ac:chgData name="Alexandra Lin Brister" userId="S::alb967@nau.edu::4f6b0d78-b3f8-42c7-ab44-a23b1e2f8b3e" providerId="AD" clId="Web-{0391E005-BA09-F97F-06A2-05512E95550B}" dt="2024-11-04T22:44:11.511" v="115" actId="1076"/>
          <ac:spMkLst>
            <pc:docMk/>
            <pc:sldMk cId="2216477073" sldId="279"/>
            <ac:spMk id="21" creationId="{844EE0AB-4C44-22DF-95CB-D998EF69297F}"/>
          </ac:spMkLst>
        </pc:spChg>
        <pc:spChg chg="add mod">
          <ac:chgData name="Alexandra Lin Brister" userId="S::alb967@nau.edu::4f6b0d78-b3f8-42c7-ab44-a23b1e2f8b3e" providerId="AD" clId="Web-{0391E005-BA09-F97F-06A2-05512E95550B}" dt="2024-11-04T22:53:22.130" v="133" actId="20577"/>
          <ac:spMkLst>
            <pc:docMk/>
            <pc:sldMk cId="2216477073" sldId="279"/>
            <ac:spMk id="22" creationId="{414DF624-D8A1-7777-1D7C-8E4BDB43CD92}"/>
          </ac:spMkLst>
        </pc:spChg>
        <pc:spChg chg="add mod">
          <ac:chgData name="Alexandra Lin Brister" userId="S::alb967@nau.edu::4f6b0d78-b3f8-42c7-ab44-a23b1e2f8b3e" providerId="AD" clId="Web-{0391E005-BA09-F97F-06A2-05512E95550B}" dt="2024-11-04T22:53:48.320" v="138" actId="20577"/>
          <ac:spMkLst>
            <pc:docMk/>
            <pc:sldMk cId="2216477073" sldId="279"/>
            <ac:spMk id="23" creationId="{D83A358B-445B-CEB3-7AC9-FC2D0B1D496D}"/>
          </ac:spMkLst>
        </pc:spChg>
        <pc:grpChg chg="add del mod">
          <ac:chgData name="Alexandra Lin Brister" userId="S::alb967@nau.edu::4f6b0d78-b3f8-42c7-ab44-a23b1e2f8b3e" providerId="AD" clId="Web-{0391E005-BA09-F97F-06A2-05512E95550B}" dt="2024-11-04T22:42:38.785" v="77"/>
          <ac:grpSpMkLst>
            <pc:docMk/>
            <pc:sldMk cId="2216477073" sldId="279"/>
            <ac:grpSpMk id="15" creationId="{438569F7-16D5-1DCB-0BF2-98DB25C05B5E}"/>
          </ac:grpSpMkLst>
        </pc:grpChg>
        <pc:picChg chg="add mod modCrop">
          <ac:chgData name="Alexandra Lin Brister" userId="S::alb967@nau.edu::4f6b0d78-b3f8-42c7-ab44-a23b1e2f8b3e" providerId="AD" clId="Web-{0391E005-BA09-F97F-06A2-05512E95550B}" dt="2024-11-04T22:23:58.717" v="74" actId="1076"/>
          <ac:picMkLst>
            <pc:docMk/>
            <pc:sldMk cId="2216477073" sldId="279"/>
            <ac:picMk id="4" creationId="{C2CF5089-EC36-7614-7931-01DCF5146423}"/>
          </ac:picMkLst>
        </pc:picChg>
        <pc:picChg chg="add del">
          <ac:chgData name="Alexandra Lin Brister" userId="S::alb967@nau.edu::4f6b0d78-b3f8-42c7-ab44-a23b1e2f8b3e" providerId="AD" clId="Web-{0391E005-BA09-F97F-06A2-05512E95550B}" dt="2024-11-04T21:57:23.644" v="26"/>
          <ac:picMkLst>
            <pc:docMk/>
            <pc:sldMk cId="2216477073" sldId="279"/>
            <ac:picMk id="5" creationId="{BD148B25-DBE3-2034-C0EC-76413A0A1E2C}"/>
          </ac:picMkLst>
        </pc:picChg>
        <pc:picChg chg="del">
          <ac:chgData name="Alexandra Lin Brister" userId="S::alb967@nau.edu::4f6b0d78-b3f8-42c7-ab44-a23b1e2f8b3e" providerId="AD" clId="Web-{0391E005-BA09-F97F-06A2-05512E95550B}" dt="2024-11-04T21:56:57.173" v="17"/>
          <ac:picMkLst>
            <pc:docMk/>
            <pc:sldMk cId="2216477073" sldId="279"/>
            <ac:picMk id="6" creationId="{BF209CF1-F800-65F6-6811-35300D336F1A}"/>
          </ac:picMkLst>
        </pc:picChg>
        <pc:picChg chg="add">
          <ac:chgData name="Alexandra Lin Brister" userId="S::alb967@nau.edu::4f6b0d78-b3f8-42c7-ab44-a23b1e2f8b3e" providerId="AD" clId="Web-{0391E005-BA09-F97F-06A2-05512E95550B}" dt="2024-11-04T22:12:17.961" v="56"/>
          <ac:picMkLst>
            <pc:docMk/>
            <pc:sldMk cId="2216477073" sldId="279"/>
            <ac:picMk id="16" creationId="{885079B2-F2F4-0233-6281-22583DD94B87}"/>
          </ac:picMkLst>
        </pc:picChg>
        <pc:picChg chg="add">
          <ac:chgData name="Alexandra Lin Brister" userId="S::alb967@nau.edu::4f6b0d78-b3f8-42c7-ab44-a23b1e2f8b3e" providerId="AD" clId="Web-{0391E005-BA09-F97F-06A2-05512E95550B}" dt="2024-11-04T22:12:17.961" v="56"/>
          <ac:picMkLst>
            <pc:docMk/>
            <pc:sldMk cId="2216477073" sldId="279"/>
            <ac:picMk id="17" creationId="{31F3B6DC-96C6-0001-AD66-EF96038FD9BB}"/>
          </ac:picMkLst>
        </pc:picChg>
        <pc:picChg chg="add del mod">
          <ac:chgData name="Alexandra Lin Brister" userId="S::alb967@nau.edu::4f6b0d78-b3f8-42c7-ab44-a23b1e2f8b3e" providerId="AD" clId="Web-{0391E005-BA09-F97F-06A2-05512E95550B}" dt="2024-11-04T22:15:25.850" v="64"/>
          <ac:picMkLst>
            <pc:docMk/>
            <pc:sldMk cId="2216477073" sldId="279"/>
            <ac:picMk id="18" creationId="{7E61C91D-7818-9E40-C850-835FEAA52401}"/>
          </ac:picMkLst>
        </pc:picChg>
        <pc:picChg chg="add mod ord">
          <ac:chgData name="Alexandra Lin Brister" userId="S::alb967@nau.edu::4f6b0d78-b3f8-42c7-ab44-a23b1e2f8b3e" providerId="AD" clId="Web-{0391E005-BA09-F97F-06A2-05512E95550B}" dt="2024-11-04T22:56:28.847" v="141"/>
          <ac:picMkLst>
            <pc:docMk/>
            <pc:sldMk cId="2216477073" sldId="279"/>
            <ac:picMk id="19" creationId="{40DACB59-918A-2B45-62D6-07B35C2E2AB7}"/>
          </ac:picMkLst>
        </pc:picChg>
        <pc:picChg chg="add mod">
          <ac:chgData name="Alexandra Lin Brister" userId="S::alb967@nau.edu::4f6b0d78-b3f8-42c7-ab44-a23b1e2f8b3e" providerId="AD" clId="Web-{0391E005-BA09-F97F-06A2-05512E95550B}" dt="2024-11-04T22:44:48.638" v="116" actId="1076"/>
          <ac:picMkLst>
            <pc:docMk/>
            <pc:sldMk cId="2216477073" sldId="279"/>
            <ac:picMk id="20" creationId="{305E558F-269F-31F2-ACB4-7270DDA6709C}"/>
          </ac:picMkLst>
        </pc:picChg>
      </pc:sldChg>
      <pc:sldChg chg="del">
        <pc:chgData name="Alexandra Lin Brister" userId="S::alb967@nau.edu::4f6b0d78-b3f8-42c7-ab44-a23b1e2f8b3e" providerId="AD" clId="Web-{0391E005-BA09-F97F-06A2-05512E95550B}" dt="2024-11-04T22:53:27.084" v="134"/>
        <pc:sldMkLst>
          <pc:docMk/>
          <pc:sldMk cId="3588275020" sldId="280"/>
        </pc:sldMkLst>
      </pc:sldChg>
    </pc:docChg>
  </pc:docChgLst>
  <pc:docChgLst>
    <pc:chgData name="Ryan J Meger" userId="S::rjm543@nau.edu::f6b73040-e80f-4356-aca6-7d9b6bd5d25d" providerId="AD" clId="Web-{A3FF4363-7277-4A10-96BF-5908C723F366}"/>
    <pc:docChg chg="modSld">
      <pc:chgData name="Ryan J Meger" userId="S::rjm543@nau.edu::f6b73040-e80f-4356-aca6-7d9b6bd5d25d" providerId="AD" clId="Web-{A3FF4363-7277-4A10-96BF-5908C723F366}" dt="2024-11-04T22:20:45.538" v="19" actId="20577"/>
      <pc:docMkLst>
        <pc:docMk/>
      </pc:docMkLst>
      <pc:sldChg chg="modSp">
        <pc:chgData name="Ryan J Meger" userId="S::rjm543@nau.edu::f6b73040-e80f-4356-aca6-7d9b6bd5d25d" providerId="AD" clId="Web-{A3FF4363-7277-4A10-96BF-5908C723F366}" dt="2024-11-04T22:20:45.538" v="19" actId="20577"/>
        <pc:sldMkLst>
          <pc:docMk/>
          <pc:sldMk cId="419798599" sldId="271"/>
        </pc:sldMkLst>
        <pc:spChg chg="mod">
          <ac:chgData name="Ryan J Meger" userId="S::rjm543@nau.edu::f6b73040-e80f-4356-aca6-7d9b6bd5d25d" providerId="AD" clId="Web-{A3FF4363-7277-4A10-96BF-5908C723F366}" dt="2024-11-04T22:20:45.538" v="19" actId="20577"/>
          <ac:spMkLst>
            <pc:docMk/>
            <pc:sldMk cId="419798599" sldId="271"/>
            <ac:spMk id="7" creationId="{4377A575-BADD-4ACF-5E89-08A9F1042261}"/>
          </ac:spMkLst>
        </pc:spChg>
      </pc:sldChg>
    </pc:docChg>
  </pc:docChgLst>
  <pc:docChgLst>
    <pc:chgData name="Ryan" userId="f6b73040-e80f-4356-aca6-7d9b6bd5d25d" providerId="ADAL" clId="{B0F4E038-5478-4E5E-AD8E-F19FAD14A76D}"/>
    <pc:docChg chg="undo custSel modSld sldOrd">
      <pc:chgData name="Ryan" userId="f6b73040-e80f-4356-aca6-7d9b6bd5d25d" providerId="ADAL" clId="{B0F4E038-5478-4E5E-AD8E-F19FAD14A76D}" dt="2024-11-04T18:33:36.277" v="299" actId="20577"/>
      <pc:docMkLst>
        <pc:docMk/>
      </pc:docMkLst>
      <pc:sldChg chg="addSp modSp modNotesTx">
        <pc:chgData name="Ryan" userId="f6b73040-e80f-4356-aca6-7d9b6bd5d25d" providerId="ADAL" clId="{B0F4E038-5478-4E5E-AD8E-F19FAD14A76D}" dt="2024-11-04T18:33:36.277" v="299" actId="20577"/>
        <pc:sldMkLst>
          <pc:docMk/>
          <pc:sldMk cId="879704947" sldId="267"/>
        </pc:sldMkLst>
        <pc:spChg chg="add mod">
          <ac:chgData name="Ryan" userId="f6b73040-e80f-4356-aca6-7d9b6bd5d25d" providerId="ADAL" clId="{B0F4E038-5478-4E5E-AD8E-F19FAD14A76D}" dt="2024-11-04T18:29:16.142" v="278"/>
          <ac:spMkLst>
            <pc:docMk/>
            <pc:sldMk cId="879704947" sldId="267"/>
            <ac:spMk id="10" creationId="{9071D24A-436F-4A30-9DB7-284E57AB10A3}"/>
          </ac:spMkLst>
        </pc:spChg>
      </pc:sldChg>
      <pc:sldChg chg="modSp mod ord">
        <pc:chgData name="Ryan" userId="f6b73040-e80f-4356-aca6-7d9b6bd5d25d" providerId="ADAL" clId="{B0F4E038-5478-4E5E-AD8E-F19FAD14A76D}" dt="2024-11-04T18:31:14.724" v="284" actId="255"/>
        <pc:sldMkLst>
          <pc:docMk/>
          <pc:sldMk cId="3177209520" sldId="268"/>
        </pc:sldMkLst>
        <pc:spChg chg="mod">
          <ac:chgData name="Ryan" userId="f6b73040-e80f-4356-aca6-7d9b6bd5d25d" providerId="ADAL" clId="{B0F4E038-5478-4E5E-AD8E-F19FAD14A76D}" dt="2024-11-04T18:31:08.613" v="283" actId="255"/>
          <ac:spMkLst>
            <pc:docMk/>
            <pc:sldMk cId="3177209520" sldId="268"/>
            <ac:spMk id="4" creationId="{61109954-459A-447D-B1E2-329A7AF3D07F}"/>
          </ac:spMkLst>
        </pc:spChg>
        <pc:spChg chg="mod">
          <ac:chgData name="Ryan" userId="f6b73040-e80f-4356-aca6-7d9b6bd5d25d" providerId="ADAL" clId="{B0F4E038-5478-4E5E-AD8E-F19FAD14A76D}" dt="2024-11-04T18:31:14.724" v="284" actId="255"/>
          <ac:spMkLst>
            <pc:docMk/>
            <pc:sldMk cId="3177209520" sldId="268"/>
            <ac:spMk id="11" creationId="{4FAB0E89-819E-073D-350F-A50BDA27AD7D}"/>
          </ac:spMkLst>
        </pc:spChg>
      </pc:sldChg>
      <pc:sldChg chg="addSp modSp mod modNotesTx">
        <pc:chgData name="Ryan" userId="f6b73040-e80f-4356-aca6-7d9b6bd5d25d" providerId="ADAL" clId="{B0F4E038-5478-4E5E-AD8E-F19FAD14A76D}" dt="2024-11-04T18:29:26.414" v="280" actId="1076"/>
        <pc:sldMkLst>
          <pc:docMk/>
          <pc:sldMk cId="419798599" sldId="271"/>
        </pc:sldMkLst>
        <pc:spChg chg="add mod">
          <ac:chgData name="Ryan" userId="f6b73040-e80f-4356-aca6-7d9b6bd5d25d" providerId="ADAL" clId="{B0F4E038-5478-4E5E-AD8E-F19FAD14A76D}" dt="2024-11-04T18:29:26.414" v="280" actId="1076"/>
          <ac:spMkLst>
            <pc:docMk/>
            <pc:sldMk cId="419798599" sldId="271"/>
            <ac:spMk id="16" creationId="{A32C2F2E-2234-435E-B173-2C427F25855F}"/>
          </ac:spMkLst>
        </pc:spChg>
        <pc:picChg chg="mod">
          <ac:chgData name="Ryan" userId="f6b73040-e80f-4356-aca6-7d9b6bd5d25d" providerId="ADAL" clId="{B0F4E038-5478-4E5E-AD8E-F19FAD14A76D}" dt="2024-11-04T18:26:03.959" v="273" actId="1076"/>
          <ac:picMkLst>
            <pc:docMk/>
            <pc:sldMk cId="419798599" sldId="271"/>
            <ac:picMk id="6" creationId="{13CD569A-C489-E8AA-E65E-6A583F4DA68B}"/>
          </ac:picMkLst>
        </pc:picChg>
      </pc:sldChg>
      <pc:sldChg chg="addSp modSp mod">
        <pc:chgData name="Ryan" userId="f6b73040-e80f-4356-aca6-7d9b6bd5d25d" providerId="ADAL" clId="{B0F4E038-5478-4E5E-AD8E-F19FAD14A76D}" dt="2024-11-04T18:29:01.286" v="277" actId="14100"/>
        <pc:sldMkLst>
          <pc:docMk/>
          <pc:sldMk cId="1018627999" sldId="274"/>
        </pc:sldMkLst>
        <pc:spChg chg="add mod">
          <ac:chgData name="Ryan" userId="f6b73040-e80f-4356-aca6-7d9b6bd5d25d" providerId="ADAL" clId="{B0F4E038-5478-4E5E-AD8E-F19FAD14A76D}" dt="2024-11-04T18:29:01.286" v="277" actId="14100"/>
          <ac:spMkLst>
            <pc:docMk/>
            <pc:sldMk cId="1018627999" sldId="274"/>
            <ac:spMk id="10" creationId="{8733F2B3-DBB0-4956-BBC8-E76B6515D6FC}"/>
          </ac:spMkLst>
        </pc:spChg>
      </pc:sldChg>
    </pc:docChg>
  </pc:docChgLst>
  <pc:docChgLst>
    <pc:chgData name="Gustavo Ruiz Anaya" userId="26144088-ecaa-449c-93ed-6a7389c8b5fb" providerId="ADAL" clId="{09F6D90A-E350-42B2-95F9-0FA49ED370E6}"/>
    <pc:docChg chg="undo custSel addSld delSld modSld">
      <pc:chgData name="Gustavo Ruiz Anaya" userId="26144088-ecaa-449c-93ed-6a7389c8b5fb" providerId="ADAL" clId="{09F6D90A-E350-42B2-95F9-0FA49ED370E6}" dt="2024-11-04T23:58:54.052" v="3346" actId="20577"/>
      <pc:docMkLst>
        <pc:docMk/>
      </pc:docMkLst>
      <pc:sldChg chg="addSp delSp modSp del mod">
        <pc:chgData name="Gustavo Ruiz Anaya" userId="26144088-ecaa-449c-93ed-6a7389c8b5fb" providerId="ADAL" clId="{09F6D90A-E350-42B2-95F9-0FA49ED370E6}" dt="2024-11-04T09:46:19.153" v="2383" actId="2696"/>
        <pc:sldMkLst>
          <pc:docMk/>
          <pc:sldMk cId="1514395425" sldId="258"/>
        </pc:sldMkLst>
        <pc:spChg chg="del">
          <ac:chgData name="Gustavo Ruiz Anaya" userId="26144088-ecaa-449c-93ed-6a7389c8b5fb" providerId="ADAL" clId="{09F6D90A-E350-42B2-95F9-0FA49ED370E6}" dt="2024-11-04T09:33:42.100" v="2323" actId="478"/>
          <ac:spMkLst>
            <pc:docMk/>
            <pc:sldMk cId="1514395425" sldId="258"/>
            <ac:spMk id="4" creationId="{E9444A6E-7E89-61B4-8A16-680015B23D92}"/>
          </ac:spMkLst>
        </pc:spChg>
        <pc:graphicFrameChg chg="add mod modGraphic">
          <ac:chgData name="Gustavo Ruiz Anaya" userId="26144088-ecaa-449c-93ed-6a7389c8b5fb" providerId="ADAL" clId="{09F6D90A-E350-42B2-95F9-0FA49ED370E6}" dt="2024-11-04T09:45:53.664" v="2381" actId="20577"/>
          <ac:graphicFrameMkLst>
            <pc:docMk/>
            <pc:sldMk cId="1514395425" sldId="258"/>
            <ac:graphicFrameMk id="3" creationId="{E595F0B4-A453-DA37-A16D-477860718D84}"/>
          </ac:graphicFrameMkLst>
        </pc:graphicFrameChg>
        <pc:picChg chg="mod">
          <ac:chgData name="Gustavo Ruiz Anaya" userId="26144088-ecaa-449c-93ed-6a7389c8b5fb" providerId="ADAL" clId="{09F6D90A-E350-42B2-95F9-0FA49ED370E6}" dt="2024-11-04T09:19:56.745" v="1510" actId="1076"/>
          <ac:picMkLst>
            <pc:docMk/>
            <pc:sldMk cId="1514395425" sldId="258"/>
            <ac:picMk id="5" creationId="{EEE3717F-BEE0-58F6-BC45-ACADD5DCD9B0}"/>
          </ac:picMkLst>
        </pc:picChg>
      </pc:sldChg>
      <pc:sldChg chg="addSp modSp mod">
        <pc:chgData name="Gustavo Ruiz Anaya" userId="26144088-ecaa-449c-93ed-6a7389c8b5fb" providerId="ADAL" clId="{09F6D90A-E350-42B2-95F9-0FA49ED370E6}" dt="2024-11-04T23:58:54.052" v="3346" actId="20577"/>
        <pc:sldMkLst>
          <pc:docMk/>
          <pc:sldMk cId="3803442049" sldId="259"/>
        </pc:sldMkLst>
        <pc:spChg chg="mod">
          <ac:chgData name="Gustavo Ruiz Anaya" userId="26144088-ecaa-449c-93ed-6a7389c8b5fb" providerId="ADAL" clId="{09F6D90A-E350-42B2-95F9-0FA49ED370E6}" dt="2024-11-04T08:58:13.760" v="1096" actId="1076"/>
          <ac:spMkLst>
            <pc:docMk/>
            <pc:sldMk cId="3803442049" sldId="259"/>
            <ac:spMk id="2" creationId="{9FBD66A0-1456-43E0-ACA4-A80BC6505FE5}"/>
          </ac:spMkLst>
        </pc:spChg>
        <pc:spChg chg="mod">
          <ac:chgData name="Gustavo Ruiz Anaya" userId="26144088-ecaa-449c-93ed-6a7389c8b5fb" providerId="ADAL" clId="{09F6D90A-E350-42B2-95F9-0FA49ED370E6}" dt="2024-11-04T09:30:00.953" v="2187" actId="1076"/>
          <ac:spMkLst>
            <pc:docMk/>
            <pc:sldMk cId="3803442049" sldId="259"/>
            <ac:spMk id="6" creationId="{79FEACCF-FEF6-E769-0F26-91F2E003E0BC}"/>
          </ac:spMkLst>
        </pc:spChg>
        <pc:spChg chg="mod">
          <ac:chgData name="Gustavo Ruiz Anaya" userId="26144088-ecaa-449c-93ed-6a7389c8b5fb" providerId="ADAL" clId="{09F6D90A-E350-42B2-95F9-0FA49ED370E6}" dt="2024-11-04T08:54:08.948" v="990" actId="20577"/>
          <ac:spMkLst>
            <pc:docMk/>
            <pc:sldMk cId="3803442049" sldId="259"/>
            <ac:spMk id="7" creationId="{C28741B3-2D1A-876F-979B-3F662596BFE4}"/>
          </ac:spMkLst>
        </pc:spChg>
        <pc:spChg chg="mod">
          <ac:chgData name="Gustavo Ruiz Anaya" userId="26144088-ecaa-449c-93ed-6a7389c8b5fb" providerId="ADAL" clId="{09F6D90A-E350-42B2-95F9-0FA49ED370E6}" dt="2024-11-04T08:58:17.972" v="1097" actId="1076"/>
          <ac:spMkLst>
            <pc:docMk/>
            <pc:sldMk cId="3803442049" sldId="259"/>
            <ac:spMk id="8" creationId="{AE2EB9C5-06F8-7DA9-22FA-61F8CB464B93}"/>
          </ac:spMkLst>
        </pc:spChg>
        <pc:spChg chg="add mod">
          <ac:chgData name="Gustavo Ruiz Anaya" userId="26144088-ecaa-449c-93ed-6a7389c8b5fb" providerId="ADAL" clId="{09F6D90A-E350-42B2-95F9-0FA49ED370E6}" dt="2024-11-04T23:58:54.052" v="3346" actId="20577"/>
          <ac:spMkLst>
            <pc:docMk/>
            <pc:sldMk cId="3803442049" sldId="259"/>
            <ac:spMk id="10" creationId="{408EC17D-DC77-0E17-B8AE-9D0BB7424C19}"/>
          </ac:spMkLst>
        </pc:spChg>
        <pc:spChg chg="mod">
          <ac:chgData name="Gustavo Ruiz Anaya" userId="26144088-ecaa-449c-93ed-6a7389c8b5fb" providerId="ADAL" clId="{09F6D90A-E350-42B2-95F9-0FA49ED370E6}" dt="2024-11-04T08:58:37.638" v="1106" actId="20577"/>
          <ac:spMkLst>
            <pc:docMk/>
            <pc:sldMk cId="3803442049" sldId="259"/>
            <ac:spMk id="16" creationId="{6F640BF6-D186-94B0-4EE7-CC3027FC5BF5}"/>
          </ac:spMkLst>
        </pc:spChg>
        <pc:spChg chg="mod">
          <ac:chgData name="Gustavo Ruiz Anaya" userId="26144088-ecaa-449c-93ed-6a7389c8b5fb" providerId="ADAL" clId="{09F6D90A-E350-42B2-95F9-0FA49ED370E6}" dt="2024-11-04T08:49:13.957" v="778" actId="313"/>
          <ac:spMkLst>
            <pc:docMk/>
            <pc:sldMk cId="3803442049" sldId="259"/>
            <ac:spMk id="17" creationId="{B48ABD7F-DFFC-29E8-C18D-2B4BB8B646F3}"/>
          </ac:spMkLst>
        </pc:spChg>
      </pc:sldChg>
      <pc:sldChg chg="addSp delSp modSp mod">
        <pc:chgData name="Gustavo Ruiz Anaya" userId="26144088-ecaa-449c-93ed-6a7389c8b5fb" providerId="ADAL" clId="{09F6D90A-E350-42B2-95F9-0FA49ED370E6}" dt="2024-11-04T11:12:50.229" v="2967" actId="113"/>
        <pc:sldMkLst>
          <pc:docMk/>
          <pc:sldMk cId="1070346799" sldId="260"/>
        </pc:sldMkLst>
        <pc:spChg chg="mod">
          <ac:chgData name="Gustavo Ruiz Anaya" userId="26144088-ecaa-449c-93ed-6a7389c8b5fb" providerId="ADAL" clId="{09F6D90A-E350-42B2-95F9-0FA49ED370E6}" dt="2024-11-04T10:59:21.308" v="2425" actId="1076"/>
          <ac:spMkLst>
            <pc:docMk/>
            <pc:sldMk cId="1070346799" sldId="260"/>
            <ac:spMk id="5" creationId="{95C674F0-4F70-13F1-AE83-2E85D5A979B0}"/>
          </ac:spMkLst>
        </pc:spChg>
        <pc:spChg chg="add del mod">
          <ac:chgData name="Gustavo Ruiz Anaya" userId="26144088-ecaa-449c-93ed-6a7389c8b5fb" providerId="ADAL" clId="{09F6D90A-E350-42B2-95F9-0FA49ED370E6}" dt="2024-11-04T11:03:36.609" v="2433"/>
          <ac:spMkLst>
            <pc:docMk/>
            <pc:sldMk cId="1070346799" sldId="260"/>
            <ac:spMk id="8" creationId="{2273985A-1781-22DE-C52D-925C934170FF}"/>
          </ac:spMkLst>
        </pc:spChg>
        <pc:spChg chg="add mod">
          <ac:chgData name="Gustavo Ruiz Anaya" userId="26144088-ecaa-449c-93ed-6a7389c8b5fb" providerId="ADAL" clId="{09F6D90A-E350-42B2-95F9-0FA49ED370E6}" dt="2024-11-04T11:03:45.140" v="2435" actId="767"/>
          <ac:spMkLst>
            <pc:docMk/>
            <pc:sldMk cId="1070346799" sldId="260"/>
            <ac:spMk id="10" creationId="{7183D958-7154-BAB4-DABF-317A92844947}"/>
          </ac:spMkLst>
        </pc:spChg>
        <pc:spChg chg="add mod">
          <ac:chgData name="Gustavo Ruiz Anaya" userId="26144088-ecaa-449c-93ed-6a7389c8b5fb" providerId="ADAL" clId="{09F6D90A-E350-42B2-95F9-0FA49ED370E6}" dt="2024-11-04T11:12:50.229" v="2967" actId="113"/>
          <ac:spMkLst>
            <pc:docMk/>
            <pc:sldMk cId="1070346799" sldId="260"/>
            <ac:spMk id="11" creationId="{783AB9AF-D4FC-5425-C206-043ABDC619F2}"/>
          </ac:spMkLst>
        </pc:spChg>
        <pc:picChg chg="add mod">
          <ac:chgData name="Gustavo Ruiz Anaya" userId="26144088-ecaa-449c-93ed-6a7389c8b5fb" providerId="ADAL" clId="{09F6D90A-E350-42B2-95F9-0FA49ED370E6}" dt="2024-11-04T11:03:51.152" v="2437" actId="1076"/>
          <ac:picMkLst>
            <pc:docMk/>
            <pc:sldMk cId="1070346799" sldId="260"/>
            <ac:picMk id="6" creationId="{5D11C9E3-7676-A207-C6D5-38DEDE4405E0}"/>
          </ac:picMkLst>
        </pc:picChg>
        <pc:picChg chg="mod">
          <ac:chgData name="Gustavo Ruiz Anaya" userId="26144088-ecaa-449c-93ed-6a7389c8b5fb" providerId="ADAL" clId="{09F6D90A-E350-42B2-95F9-0FA49ED370E6}" dt="2024-11-04T10:59:17.066" v="2424" actId="1076"/>
          <ac:picMkLst>
            <pc:docMk/>
            <pc:sldMk cId="1070346799" sldId="260"/>
            <ac:picMk id="13" creationId="{950732E9-CDDB-1F5B-7D4C-AA2E8AEF636B}"/>
          </ac:picMkLst>
        </pc:picChg>
      </pc:sldChg>
      <pc:sldChg chg="addSp delSp modSp mod">
        <pc:chgData name="Gustavo Ruiz Anaya" userId="26144088-ecaa-449c-93ed-6a7389c8b5fb" providerId="ADAL" clId="{09F6D90A-E350-42B2-95F9-0FA49ED370E6}" dt="2024-11-04T23:58:34.141" v="3343" actId="1076"/>
        <pc:sldMkLst>
          <pc:docMk/>
          <pc:sldMk cId="98175723" sldId="261"/>
        </pc:sldMkLst>
        <pc:spChg chg="add mod">
          <ac:chgData name="Gustavo Ruiz Anaya" userId="26144088-ecaa-449c-93ed-6a7389c8b5fb" providerId="ADAL" clId="{09F6D90A-E350-42B2-95F9-0FA49ED370E6}" dt="2024-11-04T23:58:34.141" v="3343" actId="1076"/>
          <ac:spMkLst>
            <pc:docMk/>
            <pc:sldMk cId="98175723" sldId="261"/>
            <ac:spMk id="4" creationId="{8D693214-471A-236E-FB37-D9948EB4071F}"/>
          </ac:spMkLst>
        </pc:spChg>
        <pc:spChg chg="del mod">
          <ac:chgData name="Gustavo Ruiz Anaya" userId="26144088-ecaa-449c-93ed-6a7389c8b5fb" providerId="ADAL" clId="{09F6D90A-E350-42B2-95F9-0FA49ED370E6}" dt="2024-11-04T11:25:18.598" v="2969" actId="21"/>
          <ac:spMkLst>
            <pc:docMk/>
            <pc:sldMk cId="98175723" sldId="261"/>
            <ac:spMk id="4" creationId="{DACB78D2-8C70-B5C3-0E6C-75155B02F1F1}"/>
          </ac:spMkLst>
        </pc:spChg>
        <pc:spChg chg="mod">
          <ac:chgData name="Gustavo Ruiz Anaya" userId="26144088-ecaa-449c-93ed-6a7389c8b5fb" providerId="ADAL" clId="{09F6D90A-E350-42B2-95F9-0FA49ED370E6}" dt="2024-11-04T23:57:49.795" v="3336" actId="20577"/>
          <ac:spMkLst>
            <pc:docMk/>
            <pc:sldMk cId="98175723" sldId="261"/>
            <ac:spMk id="5" creationId="{A0BFF587-BC4D-64E3-B67A-134C65EC3170}"/>
          </ac:spMkLst>
        </pc:spChg>
        <pc:spChg chg="mod">
          <ac:chgData name="Gustavo Ruiz Anaya" userId="26144088-ecaa-449c-93ed-6a7389c8b5fb" providerId="ADAL" clId="{09F6D90A-E350-42B2-95F9-0FA49ED370E6}" dt="2024-11-04T11:29:18.089" v="3030" actId="20577"/>
          <ac:spMkLst>
            <pc:docMk/>
            <pc:sldMk cId="98175723" sldId="261"/>
            <ac:spMk id="7" creationId="{F33FB444-29D0-11DC-190F-FD4F9C2A7EBB}"/>
          </ac:spMkLst>
        </pc:spChg>
        <pc:picChg chg="add del">
          <ac:chgData name="Gustavo Ruiz Anaya" userId="26144088-ecaa-449c-93ed-6a7389c8b5fb" providerId="ADAL" clId="{09F6D90A-E350-42B2-95F9-0FA49ED370E6}" dt="2024-11-04T11:25:24.609" v="2971" actId="478"/>
          <ac:picMkLst>
            <pc:docMk/>
            <pc:sldMk cId="98175723" sldId="261"/>
            <ac:picMk id="8" creationId="{35EB491E-1005-E98A-65FB-700E5150AC99}"/>
          </ac:picMkLst>
        </pc:picChg>
        <pc:picChg chg="add mod modCrop">
          <ac:chgData name="Gustavo Ruiz Anaya" userId="26144088-ecaa-449c-93ed-6a7389c8b5fb" providerId="ADAL" clId="{09F6D90A-E350-42B2-95F9-0FA49ED370E6}" dt="2024-11-04T11:25:44.641" v="2975" actId="732"/>
          <ac:picMkLst>
            <pc:docMk/>
            <pc:sldMk cId="98175723" sldId="261"/>
            <ac:picMk id="10" creationId="{B6DAE811-8222-6572-F0DC-0FEAFD6FCFD5}"/>
          </ac:picMkLst>
        </pc:picChg>
        <pc:picChg chg="add mod">
          <ac:chgData name="Gustavo Ruiz Anaya" userId="26144088-ecaa-449c-93ed-6a7389c8b5fb" providerId="ADAL" clId="{09F6D90A-E350-42B2-95F9-0FA49ED370E6}" dt="2024-11-04T11:27:36.027" v="2978" actId="1076"/>
          <ac:picMkLst>
            <pc:docMk/>
            <pc:sldMk cId="98175723" sldId="261"/>
            <ac:picMk id="13" creationId="{F1CD9801-70D0-AE1C-1C4B-10C691F97C7E}"/>
          </ac:picMkLst>
        </pc:picChg>
        <pc:picChg chg="add mod">
          <ac:chgData name="Gustavo Ruiz Anaya" userId="26144088-ecaa-449c-93ed-6a7389c8b5fb" providerId="ADAL" clId="{09F6D90A-E350-42B2-95F9-0FA49ED370E6}" dt="2024-11-04T23:57:55.727" v="3338" actId="1076"/>
          <ac:picMkLst>
            <pc:docMk/>
            <pc:sldMk cId="98175723" sldId="261"/>
            <ac:picMk id="15" creationId="{3542BABB-8DAD-D158-2704-602849FAAF6D}"/>
          </ac:picMkLst>
        </pc:picChg>
        <pc:picChg chg="add mod">
          <ac:chgData name="Gustavo Ruiz Anaya" userId="26144088-ecaa-449c-93ed-6a7389c8b5fb" providerId="ADAL" clId="{09F6D90A-E350-42B2-95F9-0FA49ED370E6}" dt="2024-11-04T23:57:53.778" v="3337" actId="1076"/>
          <ac:picMkLst>
            <pc:docMk/>
            <pc:sldMk cId="98175723" sldId="261"/>
            <ac:picMk id="17" creationId="{2FE9058C-D1D9-B165-F149-BBB2FCF7F486}"/>
          </ac:picMkLst>
        </pc:picChg>
      </pc:sldChg>
      <pc:sldChg chg="addSp delSp modSp mod">
        <pc:chgData name="Gustavo Ruiz Anaya" userId="26144088-ecaa-449c-93ed-6a7389c8b5fb" providerId="ADAL" clId="{09F6D90A-E350-42B2-95F9-0FA49ED370E6}" dt="2024-11-04T11:45:56.080" v="3268" actId="1076"/>
        <pc:sldMkLst>
          <pc:docMk/>
          <pc:sldMk cId="1192679512" sldId="262"/>
        </pc:sldMkLst>
        <pc:spChg chg="add mod">
          <ac:chgData name="Gustavo Ruiz Anaya" userId="26144088-ecaa-449c-93ed-6a7389c8b5fb" providerId="ADAL" clId="{09F6D90A-E350-42B2-95F9-0FA49ED370E6}" dt="2024-11-04T11:42:46.517" v="3142" actId="1076"/>
          <ac:spMkLst>
            <pc:docMk/>
            <pc:sldMk cId="1192679512" sldId="262"/>
            <ac:spMk id="9" creationId="{E20E72AF-9070-E573-1B4B-CFAB1C9726C4}"/>
          </ac:spMkLst>
        </pc:spChg>
        <pc:spChg chg="add mod">
          <ac:chgData name="Gustavo Ruiz Anaya" userId="26144088-ecaa-449c-93ed-6a7389c8b5fb" providerId="ADAL" clId="{09F6D90A-E350-42B2-95F9-0FA49ED370E6}" dt="2024-11-04T11:43:19.467" v="3169" actId="1076"/>
          <ac:spMkLst>
            <pc:docMk/>
            <pc:sldMk cId="1192679512" sldId="262"/>
            <ac:spMk id="10" creationId="{1CBB3269-ACB5-9C02-8747-D10F79AD7321}"/>
          </ac:spMkLst>
        </pc:spChg>
        <pc:spChg chg="del">
          <ac:chgData name="Gustavo Ruiz Anaya" userId="26144088-ecaa-449c-93ed-6a7389c8b5fb" providerId="ADAL" clId="{09F6D90A-E350-42B2-95F9-0FA49ED370E6}" dt="2024-11-04T11:38:56.934" v="3033" actId="21"/>
          <ac:spMkLst>
            <pc:docMk/>
            <pc:sldMk cId="1192679512" sldId="262"/>
            <ac:spMk id="11" creationId="{F3595BDA-23D5-3356-471B-0A20D6B40A85}"/>
          </ac:spMkLst>
        </pc:spChg>
        <pc:spChg chg="add mod">
          <ac:chgData name="Gustavo Ruiz Anaya" userId="26144088-ecaa-449c-93ed-6a7389c8b5fb" providerId="ADAL" clId="{09F6D90A-E350-42B2-95F9-0FA49ED370E6}" dt="2024-11-04T11:45:56.080" v="3268" actId="1076"/>
          <ac:spMkLst>
            <pc:docMk/>
            <pc:sldMk cId="1192679512" sldId="262"/>
            <ac:spMk id="12" creationId="{2CE9FE1E-BB7C-03B9-7657-07967F49660F}"/>
          </ac:spMkLst>
        </pc:spChg>
        <pc:spChg chg="mod">
          <ac:chgData name="Gustavo Ruiz Anaya" userId="26144088-ecaa-449c-93ed-6a7389c8b5fb" providerId="ADAL" clId="{09F6D90A-E350-42B2-95F9-0FA49ED370E6}" dt="2024-11-04T11:43:35.922" v="3172" actId="1076"/>
          <ac:spMkLst>
            <pc:docMk/>
            <pc:sldMk cId="1192679512" sldId="262"/>
            <ac:spMk id="23" creationId="{84031C50-3E43-ECFB-A27E-F8FFC57C2BF6}"/>
          </ac:spMkLst>
        </pc:spChg>
        <pc:picChg chg="add mod">
          <ac:chgData name="Gustavo Ruiz Anaya" userId="26144088-ecaa-449c-93ed-6a7389c8b5fb" providerId="ADAL" clId="{09F6D90A-E350-42B2-95F9-0FA49ED370E6}" dt="2024-11-04T11:39:03.250" v="3035" actId="1076"/>
          <ac:picMkLst>
            <pc:docMk/>
            <pc:sldMk cId="1192679512" sldId="262"/>
            <ac:picMk id="6" creationId="{CA6CBCDA-31C3-CD1D-F937-A50F1EBB0A36}"/>
          </ac:picMkLst>
        </pc:picChg>
      </pc:sldChg>
      <pc:sldChg chg="modSp mod">
        <pc:chgData name="Gustavo Ruiz Anaya" userId="26144088-ecaa-449c-93ed-6a7389c8b5fb" providerId="ADAL" clId="{09F6D90A-E350-42B2-95F9-0FA49ED370E6}" dt="2024-11-04T08:26:13.363" v="685" actId="113"/>
        <pc:sldMkLst>
          <pc:docMk/>
          <pc:sldMk cId="4014885047" sldId="264"/>
        </pc:sldMkLst>
        <pc:spChg chg="mod">
          <ac:chgData name="Gustavo Ruiz Anaya" userId="26144088-ecaa-449c-93ed-6a7389c8b5fb" providerId="ADAL" clId="{09F6D90A-E350-42B2-95F9-0FA49ED370E6}" dt="2024-11-04T07:53:04.717" v="38" actId="14100"/>
          <ac:spMkLst>
            <pc:docMk/>
            <pc:sldMk cId="4014885047" sldId="264"/>
            <ac:spMk id="2" creationId="{9B50D50C-EE1C-F542-BF61-736210620F87}"/>
          </ac:spMkLst>
        </pc:spChg>
        <pc:spChg chg="mod">
          <ac:chgData name="Gustavo Ruiz Anaya" userId="26144088-ecaa-449c-93ed-6a7389c8b5fb" providerId="ADAL" clId="{09F6D90A-E350-42B2-95F9-0FA49ED370E6}" dt="2024-11-04T08:26:13.363" v="685" actId="113"/>
          <ac:spMkLst>
            <pc:docMk/>
            <pc:sldMk cId="4014885047" sldId="264"/>
            <ac:spMk id="7" creationId="{D15E5935-7826-A781-7B22-8B808BEB773B}"/>
          </ac:spMkLst>
        </pc:spChg>
        <pc:picChg chg="mod">
          <ac:chgData name="Gustavo Ruiz Anaya" userId="26144088-ecaa-449c-93ed-6a7389c8b5fb" providerId="ADAL" clId="{09F6D90A-E350-42B2-95F9-0FA49ED370E6}" dt="2024-11-04T07:53:57.935" v="42" actId="1076"/>
          <ac:picMkLst>
            <pc:docMk/>
            <pc:sldMk cId="4014885047" sldId="264"/>
            <ac:picMk id="4" creationId="{0E43C65F-5EB8-593D-1581-06102CB221ED}"/>
          </ac:picMkLst>
        </pc:picChg>
      </pc:sldChg>
      <pc:sldChg chg="addSp delSp modSp mod">
        <pc:chgData name="Gustavo Ruiz Anaya" userId="26144088-ecaa-449c-93ed-6a7389c8b5fb" providerId="ADAL" clId="{09F6D90A-E350-42B2-95F9-0FA49ED370E6}" dt="2024-11-04T08:59:08.326" v="1120" actId="14100"/>
        <pc:sldMkLst>
          <pc:docMk/>
          <pc:sldMk cId="165918483" sldId="265"/>
        </pc:sldMkLst>
        <pc:spChg chg="mod">
          <ac:chgData name="Gustavo Ruiz Anaya" userId="26144088-ecaa-449c-93ed-6a7389c8b5fb" providerId="ADAL" clId="{09F6D90A-E350-42B2-95F9-0FA49ED370E6}" dt="2024-11-04T08:28:57.070" v="686" actId="255"/>
          <ac:spMkLst>
            <pc:docMk/>
            <pc:sldMk cId="165918483" sldId="265"/>
            <ac:spMk id="2" creationId="{8F1674CB-11C3-155F-858F-1695538CB1E0}"/>
          </ac:spMkLst>
        </pc:spChg>
        <pc:spChg chg="mod">
          <ac:chgData name="Gustavo Ruiz Anaya" userId="26144088-ecaa-449c-93ed-6a7389c8b5fb" providerId="ADAL" clId="{09F6D90A-E350-42B2-95F9-0FA49ED370E6}" dt="2024-11-04T08:58:47.490" v="1118" actId="20577"/>
          <ac:spMkLst>
            <pc:docMk/>
            <pc:sldMk cId="165918483" sldId="265"/>
            <ac:spMk id="17" creationId="{B6D78FC5-9D7D-ADAA-5A33-F078AC7EC80A}"/>
          </ac:spMkLst>
        </pc:spChg>
        <pc:graphicFrameChg chg="mod">
          <ac:chgData name="Gustavo Ruiz Anaya" userId="26144088-ecaa-449c-93ed-6a7389c8b5fb" providerId="ADAL" clId="{09F6D90A-E350-42B2-95F9-0FA49ED370E6}" dt="2024-11-04T08:25:27.259" v="680" actId="1076"/>
          <ac:graphicFrameMkLst>
            <pc:docMk/>
            <pc:sldMk cId="165918483" sldId="265"/>
            <ac:graphicFrameMk id="7" creationId="{43E2FCEA-8172-B7BA-785D-36A1F7A84629}"/>
          </ac:graphicFrameMkLst>
        </pc:graphicFrameChg>
        <pc:picChg chg="del mod">
          <ac:chgData name="Gustavo Ruiz Anaya" userId="26144088-ecaa-449c-93ed-6a7389c8b5fb" providerId="ADAL" clId="{09F6D90A-E350-42B2-95F9-0FA49ED370E6}" dt="2024-11-04T08:25:07.309" v="675" actId="478"/>
          <ac:picMkLst>
            <pc:docMk/>
            <pc:sldMk cId="165918483" sldId="265"/>
            <ac:picMk id="3" creationId="{323BC742-DD32-E3ED-ACFD-2F16B9C6B4F2}"/>
          </ac:picMkLst>
        </pc:picChg>
        <pc:picChg chg="add mod">
          <ac:chgData name="Gustavo Ruiz Anaya" userId="26144088-ecaa-449c-93ed-6a7389c8b5fb" providerId="ADAL" clId="{09F6D90A-E350-42B2-95F9-0FA49ED370E6}" dt="2024-11-04T08:59:08.326" v="1120" actId="14100"/>
          <ac:picMkLst>
            <pc:docMk/>
            <pc:sldMk cId="165918483" sldId="265"/>
            <ac:picMk id="5" creationId="{DF2CDA4C-F508-C4C3-408E-05D94EE36317}"/>
          </ac:picMkLst>
        </pc:picChg>
      </pc:sldChg>
      <pc:sldChg chg="addSp delSp modSp mod">
        <pc:chgData name="Gustavo Ruiz Anaya" userId="26144088-ecaa-449c-93ed-6a7389c8b5fb" providerId="ADAL" clId="{09F6D90A-E350-42B2-95F9-0FA49ED370E6}" dt="2024-11-04T12:36:21.983" v="3320" actId="313"/>
        <pc:sldMkLst>
          <pc:docMk/>
          <pc:sldMk cId="2300353305" sldId="269"/>
        </pc:sldMkLst>
        <pc:spChg chg="del mod">
          <ac:chgData name="Gustavo Ruiz Anaya" userId="26144088-ecaa-449c-93ed-6a7389c8b5fb" providerId="ADAL" clId="{09F6D90A-E350-42B2-95F9-0FA49ED370E6}" dt="2024-11-04T12:28:25.187" v="3271" actId="478"/>
          <ac:spMkLst>
            <pc:docMk/>
            <pc:sldMk cId="2300353305" sldId="269"/>
            <ac:spMk id="11" creationId="{F3595BDA-23D5-3356-471B-0A20D6B40A85}"/>
          </ac:spMkLst>
        </pc:spChg>
        <pc:spChg chg="del">
          <ac:chgData name="Gustavo Ruiz Anaya" userId="26144088-ecaa-449c-93ed-6a7389c8b5fb" providerId="ADAL" clId="{09F6D90A-E350-42B2-95F9-0FA49ED370E6}" dt="2024-11-04T12:28:23.145" v="3269" actId="478"/>
          <ac:spMkLst>
            <pc:docMk/>
            <pc:sldMk cId="2300353305" sldId="269"/>
            <ac:spMk id="23" creationId="{84031C50-3E43-ECFB-A27E-F8FFC57C2BF6}"/>
          </ac:spMkLst>
        </pc:spChg>
        <pc:graphicFrameChg chg="add mod">
          <ac:chgData name="Gustavo Ruiz Anaya" userId="26144088-ecaa-449c-93ed-6a7389c8b5fb" providerId="ADAL" clId="{09F6D90A-E350-42B2-95F9-0FA49ED370E6}" dt="2024-11-04T12:28:26.942" v="3272"/>
          <ac:graphicFrameMkLst>
            <pc:docMk/>
            <pc:sldMk cId="2300353305" sldId="269"/>
            <ac:graphicFrameMk id="3" creationId="{0AC8BB05-8861-98FC-D562-B409899FF04D}"/>
          </ac:graphicFrameMkLst>
        </pc:graphicFrameChg>
        <pc:graphicFrameChg chg="add mod modGraphic">
          <ac:chgData name="Gustavo Ruiz Anaya" userId="26144088-ecaa-449c-93ed-6a7389c8b5fb" providerId="ADAL" clId="{09F6D90A-E350-42B2-95F9-0FA49ED370E6}" dt="2024-11-04T12:35:52.235" v="3317" actId="122"/>
          <ac:graphicFrameMkLst>
            <pc:docMk/>
            <pc:sldMk cId="2300353305" sldId="269"/>
            <ac:graphicFrameMk id="6" creationId="{1682A0DB-3F81-2A74-6C13-FF1AADFB18DB}"/>
          </ac:graphicFrameMkLst>
        </pc:graphicFrameChg>
        <pc:graphicFrameChg chg="add mod">
          <ac:chgData name="Gustavo Ruiz Anaya" userId="26144088-ecaa-449c-93ed-6a7389c8b5fb" providerId="ADAL" clId="{09F6D90A-E350-42B2-95F9-0FA49ED370E6}" dt="2024-11-04T12:29:29.259" v="3280"/>
          <ac:graphicFrameMkLst>
            <pc:docMk/>
            <pc:sldMk cId="2300353305" sldId="269"/>
            <ac:graphicFrameMk id="9" creationId="{F6F249CD-1270-C5DF-B53F-A46CFE40DF36}"/>
          </ac:graphicFrameMkLst>
        </pc:graphicFrameChg>
        <pc:graphicFrameChg chg="add mod modGraphic">
          <ac:chgData name="Gustavo Ruiz Anaya" userId="26144088-ecaa-449c-93ed-6a7389c8b5fb" providerId="ADAL" clId="{09F6D90A-E350-42B2-95F9-0FA49ED370E6}" dt="2024-11-04T12:34:46.851" v="3298" actId="1076"/>
          <ac:graphicFrameMkLst>
            <pc:docMk/>
            <pc:sldMk cId="2300353305" sldId="269"/>
            <ac:graphicFrameMk id="10" creationId="{6472FC52-07D3-E6E7-F72E-EEE32C4FDA61}"/>
          </ac:graphicFrameMkLst>
        </pc:graphicFrameChg>
        <pc:graphicFrameChg chg="add mod">
          <ac:chgData name="Gustavo Ruiz Anaya" userId="26144088-ecaa-449c-93ed-6a7389c8b5fb" providerId="ADAL" clId="{09F6D90A-E350-42B2-95F9-0FA49ED370E6}" dt="2024-11-04T12:34:03.700" v="3290"/>
          <ac:graphicFrameMkLst>
            <pc:docMk/>
            <pc:sldMk cId="2300353305" sldId="269"/>
            <ac:graphicFrameMk id="12" creationId="{6838B63E-AD96-6A19-59FC-74DEAA17F8AA}"/>
          </ac:graphicFrameMkLst>
        </pc:graphicFrameChg>
        <pc:graphicFrameChg chg="add mod modGraphic">
          <ac:chgData name="Gustavo Ruiz Anaya" userId="26144088-ecaa-449c-93ed-6a7389c8b5fb" providerId="ADAL" clId="{09F6D90A-E350-42B2-95F9-0FA49ED370E6}" dt="2024-11-04T12:36:21.983" v="3320" actId="313"/>
          <ac:graphicFrameMkLst>
            <pc:docMk/>
            <pc:sldMk cId="2300353305" sldId="269"/>
            <ac:graphicFrameMk id="13" creationId="{8932149E-1E12-2E5B-2F26-B191DDF7CD7B}"/>
          </ac:graphicFrameMkLst>
        </pc:graphicFrameChg>
        <pc:picChg chg="mod">
          <ac:chgData name="Gustavo Ruiz Anaya" userId="26144088-ecaa-449c-93ed-6a7389c8b5fb" providerId="ADAL" clId="{09F6D90A-E350-42B2-95F9-0FA49ED370E6}" dt="2024-11-04T12:29:01.119" v="3278" actId="1076"/>
          <ac:picMkLst>
            <pc:docMk/>
            <pc:sldMk cId="2300353305" sldId="269"/>
            <ac:picMk id="5" creationId="{BD85E4A8-2114-1793-9C69-E363E749E7A4}"/>
          </ac:picMkLst>
        </pc:picChg>
      </pc:sldChg>
      <pc:sldChg chg="add">
        <pc:chgData name="Gustavo Ruiz Anaya" userId="26144088-ecaa-449c-93ed-6a7389c8b5fb" providerId="ADAL" clId="{09F6D90A-E350-42B2-95F9-0FA49ED370E6}" dt="2024-11-04T08:15:54.871" v="48" actId="2890"/>
        <pc:sldMkLst>
          <pc:docMk/>
          <pc:sldMk cId="1348136420" sldId="273"/>
        </pc:sldMkLst>
      </pc:sldChg>
      <pc:sldChg chg="modSp add mod">
        <pc:chgData name="Gustavo Ruiz Anaya" userId="26144088-ecaa-449c-93ed-6a7389c8b5fb" providerId="ADAL" clId="{09F6D90A-E350-42B2-95F9-0FA49ED370E6}" dt="2024-11-04T09:15:22.475" v="1234" actId="20577"/>
        <pc:sldMkLst>
          <pc:docMk/>
          <pc:sldMk cId="1018627999" sldId="274"/>
        </pc:sldMkLst>
        <pc:spChg chg="mod">
          <ac:chgData name="Gustavo Ruiz Anaya" userId="26144088-ecaa-449c-93ed-6a7389c8b5fb" providerId="ADAL" clId="{09F6D90A-E350-42B2-95F9-0FA49ED370E6}" dt="2024-11-04T09:15:22.475" v="1234" actId="20577"/>
          <ac:spMkLst>
            <pc:docMk/>
            <pc:sldMk cId="1018627999" sldId="274"/>
            <ac:spMk id="17" creationId="{B48ABD7F-DFFC-29E8-C18D-2B4BB8B646F3}"/>
          </ac:spMkLst>
        </pc:spChg>
      </pc:sldChg>
      <pc:sldChg chg="delSp modSp add mod">
        <pc:chgData name="Gustavo Ruiz Anaya" userId="26144088-ecaa-449c-93ed-6a7389c8b5fb" providerId="ADAL" clId="{09F6D90A-E350-42B2-95F9-0FA49ED370E6}" dt="2024-11-04T09:46:15.988" v="2382"/>
        <pc:sldMkLst>
          <pc:docMk/>
          <pc:sldMk cId="2877640781" sldId="275"/>
        </pc:sldMkLst>
        <pc:graphicFrameChg chg="mod modGraphic">
          <ac:chgData name="Gustavo Ruiz Anaya" userId="26144088-ecaa-449c-93ed-6a7389c8b5fb" providerId="ADAL" clId="{09F6D90A-E350-42B2-95F9-0FA49ED370E6}" dt="2024-11-04T09:46:15.988" v="2382"/>
          <ac:graphicFrameMkLst>
            <pc:docMk/>
            <pc:sldMk cId="2877640781" sldId="275"/>
            <ac:graphicFrameMk id="3" creationId="{E595F0B4-A453-DA37-A16D-477860718D84}"/>
          </ac:graphicFrameMkLst>
        </pc:graphicFrameChg>
        <pc:picChg chg="del">
          <ac:chgData name="Gustavo Ruiz Anaya" userId="26144088-ecaa-449c-93ed-6a7389c8b5fb" providerId="ADAL" clId="{09F6D90A-E350-42B2-95F9-0FA49ED370E6}" dt="2024-11-04T09:36:04.588" v="2346" actId="478"/>
          <ac:picMkLst>
            <pc:docMk/>
            <pc:sldMk cId="2877640781" sldId="275"/>
            <ac:picMk id="5" creationId="{EEE3717F-BEE0-58F6-BC45-ACADD5DCD9B0}"/>
          </ac:picMkLst>
        </pc:picChg>
      </pc:sldChg>
    </pc:docChg>
  </pc:docChgLst>
  <pc:docChgLst>
    <pc:chgData name="Brandon A Guzman" userId="S::bag398@nau.edu::b50ac788-a1cc-4cc2-9edb-647aeb53adff" providerId="AD" clId="Web-{36608E2E-9E20-B223-4FA3-70AF94440539}"/>
    <pc:docChg chg="modSld">
      <pc:chgData name="Brandon A Guzman" userId="S::bag398@nau.edu::b50ac788-a1cc-4cc2-9edb-647aeb53adff" providerId="AD" clId="Web-{36608E2E-9E20-B223-4FA3-70AF94440539}" dt="2024-11-04T02:47:48.694" v="3" actId="1076"/>
      <pc:docMkLst>
        <pc:docMk/>
      </pc:docMkLst>
      <pc:sldChg chg="addSp modSp">
        <pc:chgData name="Brandon A Guzman" userId="S::bag398@nau.edu::b50ac788-a1cc-4cc2-9edb-647aeb53adff" providerId="AD" clId="Web-{36608E2E-9E20-B223-4FA3-70AF94440539}" dt="2024-11-04T02:47:48.694" v="3" actId="1076"/>
        <pc:sldMkLst>
          <pc:docMk/>
          <pc:sldMk cId="165918483" sldId="265"/>
        </pc:sldMkLst>
        <pc:picChg chg="add mod">
          <ac:chgData name="Brandon A Guzman" userId="S::bag398@nau.edu::b50ac788-a1cc-4cc2-9edb-647aeb53adff" providerId="AD" clId="Web-{36608E2E-9E20-B223-4FA3-70AF94440539}" dt="2024-11-04T02:47:48.694" v="3" actId="1076"/>
          <ac:picMkLst>
            <pc:docMk/>
            <pc:sldMk cId="165918483" sldId="265"/>
            <ac:picMk id="3" creationId="{323BC742-DD32-E3ED-ACFD-2F16B9C6B4F2}"/>
          </ac:picMkLst>
        </pc:picChg>
      </pc:sldChg>
    </pc:docChg>
  </pc:docChgLst>
  <pc:docChgLst>
    <pc:chgData name="Brandon A Guzman" userId="S::bag398@nau.edu::b50ac788-a1cc-4cc2-9edb-647aeb53adff" providerId="AD" clId="Web-{FF2211F7-20A8-A7B0-43FB-F64318A00AF8}"/>
    <pc:docChg chg="modSld">
      <pc:chgData name="Brandon A Guzman" userId="S::bag398@nau.edu::b50ac788-a1cc-4cc2-9edb-647aeb53adff" providerId="AD" clId="Web-{FF2211F7-20A8-A7B0-43FB-F64318A00AF8}" dt="2024-11-04T17:53:03.607" v="866" actId="20577"/>
      <pc:docMkLst>
        <pc:docMk/>
      </pc:docMkLst>
      <pc:sldChg chg="addSp delSp modSp">
        <pc:chgData name="Brandon A Guzman" userId="S::bag398@nau.edu::b50ac788-a1cc-4cc2-9edb-647aeb53adff" providerId="AD" clId="Web-{FF2211F7-20A8-A7B0-43FB-F64318A00AF8}" dt="2024-11-04T17:53:03.607" v="866" actId="20577"/>
        <pc:sldMkLst>
          <pc:docMk/>
          <pc:sldMk cId="3177209520" sldId="268"/>
        </pc:sldMkLst>
        <pc:spChg chg="mod">
          <ac:chgData name="Brandon A Guzman" userId="S::bag398@nau.edu::b50ac788-a1cc-4cc2-9edb-647aeb53adff" providerId="AD" clId="Web-{FF2211F7-20A8-A7B0-43FB-F64318A00AF8}" dt="2024-11-04T17:42:03.534" v="17" actId="20577"/>
          <ac:spMkLst>
            <pc:docMk/>
            <pc:sldMk cId="3177209520" sldId="268"/>
            <ac:spMk id="2" creationId="{FB980EAA-B2A3-4869-1684-427526FF134F}"/>
          </ac:spMkLst>
        </pc:spChg>
        <pc:spChg chg="add mod">
          <ac:chgData name="Brandon A Guzman" userId="S::bag398@nau.edu::b50ac788-a1cc-4cc2-9edb-647aeb53adff" providerId="AD" clId="Web-{FF2211F7-20A8-A7B0-43FB-F64318A00AF8}" dt="2024-11-04T17:48:43.847" v="500" actId="1076"/>
          <ac:spMkLst>
            <pc:docMk/>
            <pc:sldMk cId="3177209520" sldId="268"/>
            <ac:spMk id="4" creationId="{61109954-459A-447D-B1E2-329A7AF3D07F}"/>
          </ac:spMkLst>
        </pc:spChg>
        <pc:spChg chg="add del mod">
          <ac:chgData name="Brandon A Guzman" userId="S::bag398@nau.edu::b50ac788-a1cc-4cc2-9edb-647aeb53adff" providerId="AD" clId="Web-{FF2211F7-20A8-A7B0-43FB-F64318A00AF8}" dt="2024-11-04T17:47:08.155" v="360"/>
          <ac:spMkLst>
            <pc:docMk/>
            <pc:sldMk cId="3177209520" sldId="268"/>
            <ac:spMk id="6" creationId="{C3C5F7B8-C869-5374-C28C-DCED23F7843A}"/>
          </ac:spMkLst>
        </pc:spChg>
        <pc:spChg chg="del mod">
          <ac:chgData name="Brandon A Guzman" userId="S::bag398@nau.edu::b50ac788-a1cc-4cc2-9edb-647aeb53adff" providerId="AD" clId="Web-{FF2211F7-20A8-A7B0-43FB-F64318A00AF8}" dt="2024-11-04T17:46:59.186" v="348"/>
          <ac:spMkLst>
            <pc:docMk/>
            <pc:sldMk cId="3177209520" sldId="268"/>
            <ac:spMk id="8" creationId="{E774DE92-ECAD-66C3-E51D-BD0C5EAFF5A4}"/>
          </ac:spMkLst>
        </pc:spChg>
        <pc:spChg chg="add mod">
          <ac:chgData name="Brandon A Guzman" userId="S::bag398@nau.edu::b50ac788-a1cc-4cc2-9edb-647aeb53adff" providerId="AD" clId="Web-{FF2211F7-20A8-A7B0-43FB-F64318A00AF8}" dt="2024-11-04T17:49:23.520" v="517" actId="1076"/>
          <ac:spMkLst>
            <pc:docMk/>
            <pc:sldMk cId="3177209520" sldId="268"/>
            <ac:spMk id="10" creationId="{65DE00FA-F969-023C-F705-28FDCC893B4F}"/>
          </ac:spMkLst>
        </pc:spChg>
        <pc:spChg chg="add mod">
          <ac:chgData name="Brandon A Guzman" userId="S::bag398@nau.edu::b50ac788-a1cc-4cc2-9edb-647aeb53adff" providerId="AD" clId="Web-{FF2211F7-20A8-A7B0-43FB-F64318A00AF8}" dt="2024-11-04T17:53:03.607" v="866" actId="20577"/>
          <ac:spMkLst>
            <pc:docMk/>
            <pc:sldMk cId="3177209520" sldId="268"/>
            <ac:spMk id="11" creationId="{4FAB0E89-819E-073D-350F-A50BDA27AD7D}"/>
          </ac:spMkLst>
        </pc:spChg>
        <pc:spChg chg="del mod">
          <ac:chgData name="Brandon A Guzman" userId="S::bag398@nau.edu::b50ac788-a1cc-4cc2-9edb-647aeb53adff" providerId="AD" clId="Web-{FF2211F7-20A8-A7B0-43FB-F64318A00AF8}" dt="2024-11-04T17:42:54.208" v="20"/>
          <ac:spMkLst>
            <pc:docMk/>
            <pc:sldMk cId="3177209520" sldId="268"/>
            <ac:spMk id="17" creationId="{753272C2-3AE6-6E0D-FB6E-F8EF300BD892}"/>
          </ac:spMkLst>
        </pc:spChg>
        <pc:graphicFrameChg chg="add mod modGraphic">
          <ac:chgData name="Brandon A Guzman" userId="S::bag398@nau.edu::b50ac788-a1cc-4cc2-9edb-647aeb53adff" providerId="AD" clId="Web-{FF2211F7-20A8-A7B0-43FB-F64318A00AF8}" dt="2024-11-04T17:51:10.759" v="676" actId="1076"/>
          <ac:graphicFrameMkLst>
            <pc:docMk/>
            <pc:sldMk cId="3177209520" sldId="268"/>
            <ac:graphicFrameMk id="12" creationId="{B42CBAA3-E31F-C4C1-0962-01B91091A5FA}"/>
          </ac:graphicFrameMkLst>
        </pc:graphicFrameChg>
      </pc:sldChg>
      <pc:sldChg chg="addSp modSp">
        <pc:chgData name="Brandon A Guzman" userId="S::bag398@nau.edu::b50ac788-a1cc-4cc2-9edb-647aeb53adff" providerId="AD" clId="Web-{FF2211F7-20A8-A7B0-43FB-F64318A00AF8}" dt="2024-11-04T17:41:55.830" v="16" actId="1076"/>
        <pc:sldMkLst>
          <pc:docMk/>
          <pc:sldMk cId="3538791470" sldId="272"/>
        </pc:sldMkLst>
        <pc:picChg chg="add mod">
          <ac:chgData name="Brandon A Guzman" userId="S::bag398@nau.edu::b50ac788-a1cc-4cc2-9edb-647aeb53adff" providerId="AD" clId="Web-{FF2211F7-20A8-A7B0-43FB-F64318A00AF8}" dt="2024-11-04T17:41:55.830" v="16" actId="1076"/>
          <ac:picMkLst>
            <pc:docMk/>
            <pc:sldMk cId="3538791470" sldId="272"/>
            <ac:picMk id="3" creationId="{8EDAF82D-DF47-FF26-1425-14D749F2B3CE}"/>
          </ac:picMkLst>
        </pc:picChg>
        <pc:picChg chg="add mod">
          <ac:chgData name="Brandon A Guzman" userId="S::bag398@nau.edu::b50ac788-a1cc-4cc2-9edb-647aeb53adff" providerId="AD" clId="Web-{FF2211F7-20A8-A7B0-43FB-F64318A00AF8}" dt="2024-11-04T17:41:42.752" v="13" actId="14100"/>
          <ac:picMkLst>
            <pc:docMk/>
            <pc:sldMk cId="3538791470" sldId="272"/>
            <ac:picMk id="4" creationId="{927321C4-F028-8469-DC21-9D499D53CFFE}"/>
          </ac:picMkLst>
        </pc:picChg>
      </pc:sldChg>
    </pc:docChg>
  </pc:docChgLst>
  <pc:docChgLst>
    <pc:chgData name="Brandon A Guzman" userId="S::bag398@nau.edu::b50ac788-a1cc-4cc2-9edb-647aeb53adff" providerId="AD" clId="Web-{F0913A99-95F1-A464-F7AD-7B6782C761AE}"/>
    <pc:docChg chg="modSld">
      <pc:chgData name="Brandon A Guzman" userId="S::bag398@nau.edu::b50ac788-a1cc-4cc2-9edb-647aeb53adff" providerId="AD" clId="Web-{F0913A99-95F1-A464-F7AD-7B6782C761AE}" dt="2024-11-04T17:54:33.979" v="3" actId="1076"/>
      <pc:docMkLst>
        <pc:docMk/>
      </pc:docMkLst>
      <pc:sldChg chg="delSp modSp">
        <pc:chgData name="Brandon A Guzman" userId="S::bag398@nau.edu::b50ac788-a1cc-4cc2-9edb-647aeb53adff" providerId="AD" clId="Web-{F0913A99-95F1-A464-F7AD-7B6782C761AE}" dt="2024-11-04T17:54:33.979" v="3" actId="1076"/>
        <pc:sldMkLst>
          <pc:docMk/>
          <pc:sldMk cId="3538791470" sldId="272"/>
        </pc:sldMkLst>
        <pc:picChg chg="del">
          <ac:chgData name="Brandon A Guzman" userId="S::bag398@nau.edu::b50ac788-a1cc-4cc2-9edb-647aeb53adff" providerId="AD" clId="Web-{F0913A99-95F1-A464-F7AD-7B6782C761AE}" dt="2024-11-04T17:54:28.354" v="0"/>
          <ac:picMkLst>
            <pc:docMk/>
            <pc:sldMk cId="3538791470" sldId="272"/>
            <ac:picMk id="3" creationId="{8EDAF82D-DF47-FF26-1425-14D749F2B3CE}"/>
          </ac:picMkLst>
        </pc:picChg>
        <pc:picChg chg="mod">
          <ac:chgData name="Brandon A Guzman" userId="S::bag398@nau.edu::b50ac788-a1cc-4cc2-9edb-647aeb53adff" providerId="AD" clId="Web-{F0913A99-95F1-A464-F7AD-7B6782C761AE}" dt="2024-11-04T17:54:33.979" v="3" actId="1076"/>
          <ac:picMkLst>
            <pc:docMk/>
            <pc:sldMk cId="3538791470" sldId="272"/>
            <ac:picMk id="4" creationId="{927321C4-F028-8469-DC21-9D499D53CFFE}"/>
          </ac:picMkLst>
        </pc:picChg>
      </pc:sldChg>
    </pc:docChg>
  </pc:docChgLst>
  <pc:docChgLst>
    <pc:chgData name="Ryan J Meger" userId="S::rjm543@nau.edu::f6b73040-e80f-4356-aca6-7d9b6bd5d25d" providerId="AD" clId="Web-{DFB0BB5A-C817-4667-BA10-54F2D6501D1F}"/>
    <pc:docChg chg="modSld">
      <pc:chgData name="Ryan J Meger" userId="S::rjm543@nau.edu::f6b73040-e80f-4356-aca6-7d9b6bd5d25d" providerId="AD" clId="Web-{DFB0BB5A-C817-4667-BA10-54F2D6501D1F}" dt="2024-11-04T21:44:07.060" v="1"/>
      <pc:docMkLst>
        <pc:docMk/>
      </pc:docMkLst>
      <pc:sldChg chg="modSp">
        <pc:chgData name="Ryan J Meger" userId="S::rjm543@nau.edu::f6b73040-e80f-4356-aca6-7d9b6bd5d25d" providerId="AD" clId="Web-{DFB0BB5A-C817-4667-BA10-54F2D6501D1F}" dt="2024-11-04T21:44:07.060" v="1"/>
        <pc:sldMkLst>
          <pc:docMk/>
          <pc:sldMk cId="2300353305" sldId="269"/>
        </pc:sldMkLst>
        <pc:graphicFrameChg chg="mod modGraphic">
          <ac:chgData name="Ryan J Meger" userId="S::rjm543@nau.edu::f6b73040-e80f-4356-aca6-7d9b6bd5d25d" providerId="AD" clId="Web-{DFB0BB5A-C817-4667-BA10-54F2D6501D1F}" dt="2024-11-04T21:44:07.060" v="1"/>
          <ac:graphicFrameMkLst>
            <pc:docMk/>
            <pc:sldMk cId="2300353305" sldId="269"/>
            <ac:graphicFrameMk id="6" creationId="{1682A0DB-3F81-2A74-6C13-FF1AADFB18DB}"/>
          </ac:graphicFrameMkLst>
        </pc:graphicFrameChg>
      </pc:sldChg>
    </pc:docChg>
  </pc:docChgLst>
  <pc:docChgLst>
    <pc:chgData name="Brandon A Guzman" userId="S::bag398@nau.edu::b50ac788-a1cc-4cc2-9edb-647aeb53adff" providerId="AD" clId="Web-{A4501628-BB36-98EB-F476-D3E317878D00}"/>
    <pc:docChg chg="modSld sldOrd">
      <pc:chgData name="Brandon A Guzman" userId="S::bag398@nau.edu::b50ac788-a1cc-4cc2-9edb-647aeb53adff" providerId="AD" clId="Web-{A4501628-BB36-98EB-F476-D3E317878D00}" dt="2024-11-05T02:01:37.075" v="285" actId="20577"/>
      <pc:docMkLst>
        <pc:docMk/>
      </pc:docMkLst>
      <pc:sldChg chg="addSp modSp">
        <pc:chgData name="Brandon A Guzman" userId="S::bag398@nau.edu::b50ac788-a1cc-4cc2-9edb-647aeb53adff" providerId="AD" clId="Web-{A4501628-BB36-98EB-F476-D3E317878D00}" dt="2024-11-04T22:07:05.312" v="81" actId="20577"/>
        <pc:sldMkLst>
          <pc:docMk/>
          <pc:sldMk cId="3177209520" sldId="268"/>
        </pc:sldMkLst>
        <pc:spChg chg="mod">
          <ac:chgData name="Brandon A Guzman" userId="S::bag398@nau.edu::b50ac788-a1cc-4cc2-9edb-647aeb53adff" providerId="AD" clId="Web-{A4501628-BB36-98EB-F476-D3E317878D00}" dt="2024-11-04T22:06:46.561" v="75" actId="20577"/>
          <ac:spMkLst>
            <pc:docMk/>
            <pc:sldMk cId="3177209520" sldId="268"/>
            <ac:spMk id="4" creationId="{61109954-459A-447D-B1E2-329A7AF3D07F}"/>
          </ac:spMkLst>
        </pc:spChg>
        <pc:spChg chg="mod">
          <ac:chgData name="Brandon A Guzman" userId="S::bag398@nau.edu::b50ac788-a1cc-4cc2-9edb-647aeb53adff" providerId="AD" clId="Web-{A4501628-BB36-98EB-F476-D3E317878D00}" dt="2024-11-04T22:07:05.312" v="81" actId="20577"/>
          <ac:spMkLst>
            <pc:docMk/>
            <pc:sldMk cId="3177209520" sldId="268"/>
            <ac:spMk id="11" creationId="{4FAB0E89-819E-073D-350F-A50BDA27AD7D}"/>
          </ac:spMkLst>
        </pc:spChg>
        <pc:spChg chg="add mod">
          <ac:chgData name="Brandon A Guzman" userId="S::bag398@nau.edu::b50ac788-a1cc-4cc2-9edb-647aeb53adff" providerId="AD" clId="Web-{A4501628-BB36-98EB-F476-D3E317878D00}" dt="2024-11-04T22:03:28.415" v="60" actId="1076"/>
          <ac:spMkLst>
            <pc:docMk/>
            <pc:sldMk cId="3177209520" sldId="268"/>
            <ac:spMk id="17" creationId="{049ACFBD-A065-BD4E-31AD-D6CA90D397A0}"/>
          </ac:spMkLst>
        </pc:spChg>
      </pc:sldChg>
      <pc:sldChg chg="addSp modSp ord">
        <pc:chgData name="Brandon A Guzman" userId="S::bag398@nau.edu::b50ac788-a1cc-4cc2-9edb-647aeb53adff" providerId="AD" clId="Web-{A4501628-BB36-98EB-F476-D3E317878D00}" dt="2024-11-05T02:01:37.075" v="285" actId="20577"/>
        <pc:sldMkLst>
          <pc:docMk/>
          <pc:sldMk cId="3538791470" sldId="272"/>
        </pc:sldMkLst>
        <pc:spChg chg="add mod">
          <ac:chgData name="Brandon A Guzman" userId="S::bag398@nau.edu::b50ac788-a1cc-4cc2-9edb-647aeb53adff" providerId="AD" clId="Web-{A4501628-BB36-98EB-F476-D3E317878D00}" dt="2024-11-04T22:03:49.556" v="66" actId="1076"/>
          <ac:spMkLst>
            <pc:docMk/>
            <pc:sldMk cId="3538791470" sldId="272"/>
            <ac:spMk id="4" creationId="{D472FA73-E37D-9529-9048-8ADC910EC736}"/>
          </ac:spMkLst>
        </pc:spChg>
        <pc:spChg chg="mod">
          <ac:chgData name="Brandon A Guzman" userId="S::bag398@nau.edu::b50ac788-a1cc-4cc2-9edb-647aeb53adff" providerId="AD" clId="Web-{A4501628-BB36-98EB-F476-D3E317878D00}" dt="2024-11-05T00:03:49.909" v="237" actId="20577"/>
          <ac:spMkLst>
            <pc:docMk/>
            <pc:sldMk cId="3538791470" sldId="272"/>
            <ac:spMk id="8" creationId="{1FC5C497-5E64-9F7D-7DE1-EA60FEA59C5F}"/>
          </ac:spMkLst>
        </pc:spChg>
        <pc:spChg chg="mod">
          <ac:chgData name="Brandon A Guzman" userId="S::bag398@nau.edu::b50ac788-a1cc-4cc2-9edb-647aeb53adff" providerId="AD" clId="Web-{A4501628-BB36-98EB-F476-D3E317878D00}" dt="2024-11-05T02:01:37.075" v="285" actId="20577"/>
          <ac:spMkLst>
            <pc:docMk/>
            <pc:sldMk cId="3538791470" sldId="272"/>
            <ac:spMk id="11" creationId="{7B15F3F9-80B4-94BD-ECDA-D99AD324389D}"/>
          </ac:spMkLst>
        </pc:spChg>
      </pc:sldChg>
      <pc:sldChg chg="addSp delSp modSp">
        <pc:chgData name="Brandon A Guzman" userId="S::bag398@nau.edu::b50ac788-a1cc-4cc2-9edb-647aeb53adff" providerId="AD" clId="Web-{A4501628-BB36-98EB-F476-D3E317878D00}" dt="2024-11-05T01:54:39.561" v="282" actId="20577"/>
        <pc:sldMkLst>
          <pc:docMk/>
          <pc:sldMk cId="1586255395" sldId="278"/>
        </pc:sldMkLst>
        <pc:spChg chg="add mod">
          <ac:chgData name="Brandon A Guzman" userId="S::bag398@nau.edu::b50ac788-a1cc-4cc2-9edb-647aeb53adff" providerId="AD" clId="Web-{A4501628-BB36-98EB-F476-D3E317878D00}" dt="2024-11-04T23:03:48.376" v="212" actId="20577"/>
          <ac:spMkLst>
            <pc:docMk/>
            <pc:sldMk cId="1586255395" sldId="278"/>
            <ac:spMk id="8" creationId="{CBF0320A-9770-875F-F849-58FCD89C8A64}"/>
          </ac:spMkLst>
        </pc:spChg>
        <pc:spChg chg="add mod">
          <ac:chgData name="Brandon A Guzman" userId="S::bag398@nau.edu::b50ac788-a1cc-4cc2-9edb-647aeb53adff" providerId="AD" clId="Web-{A4501628-BB36-98EB-F476-D3E317878D00}" dt="2024-11-04T22:04:02.807" v="71" actId="1076"/>
          <ac:spMkLst>
            <pc:docMk/>
            <pc:sldMk cId="1586255395" sldId="278"/>
            <ac:spMk id="10" creationId="{21736309-75E2-9B4E-7DD8-216E9217EF7D}"/>
          </ac:spMkLst>
        </pc:spChg>
        <pc:spChg chg="add del">
          <ac:chgData name="Brandon A Guzman" userId="S::bag398@nau.edu::b50ac788-a1cc-4cc2-9edb-647aeb53adff" providerId="AD" clId="Web-{A4501628-BB36-98EB-F476-D3E317878D00}" dt="2024-11-04T22:08:27.173" v="83"/>
          <ac:spMkLst>
            <pc:docMk/>
            <pc:sldMk cId="1586255395" sldId="278"/>
            <ac:spMk id="11" creationId="{B0E3E15D-765B-1682-A174-5C199B5A7749}"/>
          </ac:spMkLst>
        </pc:spChg>
        <pc:spChg chg="mod">
          <ac:chgData name="Brandon A Guzman" userId="S::bag398@nau.edu::b50ac788-a1cc-4cc2-9edb-647aeb53adff" providerId="AD" clId="Web-{A4501628-BB36-98EB-F476-D3E317878D00}" dt="2024-11-04T21:54:24.494" v="8" actId="1076"/>
          <ac:spMkLst>
            <pc:docMk/>
            <pc:sldMk cId="1586255395" sldId="278"/>
            <ac:spMk id="21" creationId="{D1ECC0E3-E052-49B4-86B9-E80DC89B928A}"/>
          </ac:spMkLst>
        </pc:spChg>
        <pc:spChg chg="mod">
          <ac:chgData name="Brandon A Guzman" userId="S::bag398@nau.edu::b50ac788-a1cc-4cc2-9edb-647aeb53adff" providerId="AD" clId="Web-{A4501628-BB36-98EB-F476-D3E317878D00}" dt="2024-11-05T01:54:39.561" v="282" actId="20577"/>
          <ac:spMkLst>
            <pc:docMk/>
            <pc:sldMk cId="1586255395" sldId="278"/>
            <ac:spMk id="22" creationId="{D3947502-C3F8-41DE-DF1D-EB8B75CEE253}"/>
          </ac:spMkLst>
        </pc:spChg>
        <pc:picChg chg="del">
          <ac:chgData name="Brandon A Guzman" userId="S::bag398@nau.edu::b50ac788-a1cc-4cc2-9edb-647aeb53adff" providerId="AD" clId="Web-{A4501628-BB36-98EB-F476-D3E317878D00}" dt="2024-11-04T22:55:59.300" v="195"/>
          <ac:picMkLst>
            <pc:docMk/>
            <pc:sldMk cId="1586255395" sldId="278"/>
            <ac:picMk id="4" creationId="{30AEF72F-1136-A880-6DCE-BE5C9274A2BD}"/>
          </ac:picMkLst>
        </pc:picChg>
        <pc:picChg chg="add mod">
          <ac:chgData name="Brandon A Guzman" userId="S::bag398@nau.edu::b50ac788-a1cc-4cc2-9edb-647aeb53adff" providerId="AD" clId="Web-{A4501628-BB36-98EB-F476-D3E317878D00}" dt="2024-11-04T21:57:19.639" v="51" actId="1076"/>
          <ac:picMkLst>
            <pc:docMk/>
            <pc:sldMk cId="1586255395" sldId="278"/>
            <ac:picMk id="6" creationId="{B23DED53-BF21-0CF0-4D92-A4C076B0B7FF}"/>
          </ac:picMkLst>
        </pc:picChg>
        <pc:picChg chg="add del mod">
          <ac:chgData name="Brandon A Guzman" userId="S::bag398@nau.edu::b50ac788-a1cc-4cc2-9edb-647aeb53adff" providerId="AD" clId="Web-{A4501628-BB36-98EB-F476-D3E317878D00}" dt="2024-11-04T22:45:55.252" v="129"/>
          <ac:picMkLst>
            <pc:docMk/>
            <pc:sldMk cId="1586255395" sldId="278"/>
            <ac:picMk id="12" creationId="{0248E562-E107-5318-0F3A-5E205A681900}"/>
          </ac:picMkLst>
        </pc:picChg>
        <pc:picChg chg="add del mod">
          <ac:chgData name="Brandon A Guzman" userId="S::bag398@nau.edu::b50ac788-a1cc-4cc2-9edb-647aeb53adff" providerId="AD" clId="Web-{A4501628-BB36-98EB-F476-D3E317878D00}" dt="2024-11-04T22:49:46.556" v="133"/>
          <ac:picMkLst>
            <pc:docMk/>
            <pc:sldMk cId="1586255395" sldId="278"/>
            <ac:picMk id="13" creationId="{F4700CC5-CE97-47ED-3A92-EEDCD2539F71}"/>
          </ac:picMkLst>
        </pc:picChg>
        <pc:picChg chg="mod">
          <ac:chgData name="Brandon A Guzman" userId="S::bag398@nau.edu::b50ac788-a1cc-4cc2-9edb-647aeb53adff" providerId="AD" clId="Web-{A4501628-BB36-98EB-F476-D3E317878D00}" dt="2024-11-04T21:55:41.558" v="29" actId="14100"/>
          <ac:picMkLst>
            <pc:docMk/>
            <pc:sldMk cId="1586255395" sldId="278"/>
            <ac:picMk id="14" creationId="{EA372826-1295-A68D-BDE7-4BF36CBB8E92}"/>
          </ac:picMkLst>
        </pc:picChg>
        <pc:picChg chg="mod">
          <ac:chgData name="Brandon A Guzman" userId="S::bag398@nau.edu::b50ac788-a1cc-4cc2-9edb-647aeb53adff" providerId="AD" clId="Web-{A4501628-BB36-98EB-F476-D3E317878D00}" dt="2024-11-04T21:57:25.139" v="52" actId="1076"/>
          <ac:picMkLst>
            <pc:docMk/>
            <pc:sldMk cId="1586255395" sldId="278"/>
            <ac:picMk id="15" creationId="{7F9CA278-D3C6-0E38-C43F-79C959FB9C68}"/>
          </ac:picMkLst>
        </pc:picChg>
        <pc:picChg chg="mod">
          <ac:chgData name="Brandon A Guzman" userId="S::bag398@nau.edu::b50ac788-a1cc-4cc2-9edb-647aeb53adff" providerId="AD" clId="Web-{A4501628-BB36-98EB-F476-D3E317878D00}" dt="2024-11-04T21:55:27.698" v="24" actId="1076"/>
          <ac:picMkLst>
            <pc:docMk/>
            <pc:sldMk cId="1586255395" sldId="278"/>
            <ac:picMk id="16" creationId="{AECB1056-0775-1794-D785-2BDE82C51FBE}"/>
          </ac:picMkLst>
        </pc:picChg>
        <pc:picChg chg="mod">
          <ac:chgData name="Brandon A Guzman" userId="S::bag398@nau.edu::b50ac788-a1cc-4cc2-9edb-647aeb53adff" providerId="AD" clId="Web-{A4501628-BB36-98EB-F476-D3E317878D00}" dt="2024-11-04T23:01:52.779" v="207" actId="1076"/>
          <ac:picMkLst>
            <pc:docMk/>
            <pc:sldMk cId="1586255395" sldId="278"/>
            <ac:picMk id="17" creationId="{1CE7F5F3-30DB-12D7-D877-433024B447CD}"/>
          </ac:picMkLst>
        </pc:picChg>
        <pc:picChg chg="mod">
          <ac:chgData name="Brandon A Guzman" userId="S::bag398@nau.edu::b50ac788-a1cc-4cc2-9edb-647aeb53adff" providerId="AD" clId="Web-{A4501628-BB36-98EB-F476-D3E317878D00}" dt="2024-11-04T21:54:19.431" v="6" actId="1076"/>
          <ac:picMkLst>
            <pc:docMk/>
            <pc:sldMk cId="1586255395" sldId="278"/>
            <ac:picMk id="18" creationId="{BF0661F2-56AE-7D67-3D96-F032B71B8A9D}"/>
          </ac:picMkLst>
        </pc:picChg>
        <pc:picChg chg="del mod">
          <ac:chgData name="Brandon A Guzman" userId="S::bag398@nau.edu::b50ac788-a1cc-4cc2-9edb-647aeb53adff" providerId="AD" clId="Web-{A4501628-BB36-98EB-F476-D3E317878D00}" dt="2024-11-04T22:09:58.348" v="84"/>
          <ac:picMkLst>
            <pc:docMk/>
            <pc:sldMk cId="1586255395" sldId="278"/>
            <ac:picMk id="19" creationId="{60657168-8EF5-FFB8-B690-A5685A3EDD49}"/>
          </ac:picMkLst>
        </pc:picChg>
        <pc:picChg chg="add del mod">
          <ac:chgData name="Brandon A Guzman" userId="S::bag398@nau.edu::b50ac788-a1cc-4cc2-9edb-647aeb53adff" providerId="AD" clId="Web-{A4501628-BB36-98EB-F476-D3E317878D00}" dt="2024-11-04T22:59:23.494" v="198"/>
          <ac:picMkLst>
            <pc:docMk/>
            <pc:sldMk cId="1586255395" sldId="278"/>
            <ac:picMk id="20" creationId="{1A1803D3-D5CE-B379-94DB-F9F178B92F6F}"/>
          </ac:picMkLst>
        </pc:picChg>
        <pc:picChg chg="add mod">
          <ac:chgData name="Brandon A Guzman" userId="S::bag398@nau.edu::b50ac788-a1cc-4cc2-9edb-647aeb53adff" providerId="AD" clId="Web-{A4501628-BB36-98EB-F476-D3E317878D00}" dt="2024-11-04T23:02:00.764" v="209" actId="1076"/>
          <ac:picMkLst>
            <pc:docMk/>
            <pc:sldMk cId="1586255395" sldId="278"/>
            <ac:picMk id="23" creationId="{8FB3CED7-24FE-A997-B21C-E5285CB08711}"/>
          </ac:picMkLst>
        </pc:picChg>
        <pc:picChg chg="add mod">
          <ac:chgData name="Brandon A Guzman" userId="S::bag398@nau.edu::b50ac788-a1cc-4cc2-9edb-647aeb53adff" providerId="AD" clId="Web-{A4501628-BB36-98EB-F476-D3E317878D00}" dt="2024-11-05T00:44:21.055" v="240" actId="1076"/>
          <ac:picMkLst>
            <pc:docMk/>
            <pc:sldMk cId="1586255395" sldId="278"/>
            <ac:picMk id="24" creationId="{A937F56C-33FA-B9B3-56C5-D586FF14FDB5}"/>
          </ac:picMkLst>
        </pc:picChg>
        <pc:picChg chg="add mod">
          <ac:chgData name="Brandon A Guzman" userId="S::bag398@nau.edu::b50ac788-a1cc-4cc2-9edb-647aeb53adff" providerId="AD" clId="Web-{A4501628-BB36-98EB-F476-D3E317878D00}" dt="2024-11-04T23:01:54.826" v="208" actId="1076"/>
          <ac:picMkLst>
            <pc:docMk/>
            <pc:sldMk cId="1586255395" sldId="278"/>
            <ac:picMk id="25" creationId="{71BA51B2-FEA6-1055-6726-54BB8AD3C5BC}"/>
          </ac:picMkLst>
        </pc:picChg>
      </pc:sldChg>
      <pc:sldChg chg="ord">
        <pc:chgData name="Brandon A Guzman" userId="S::bag398@nau.edu::b50ac788-a1cc-4cc2-9edb-647aeb53adff" providerId="AD" clId="Web-{A4501628-BB36-98EB-F476-D3E317878D00}" dt="2024-11-04T22:02:49.367" v="54"/>
        <pc:sldMkLst>
          <pc:docMk/>
          <pc:sldMk cId="2216477073" sldId="279"/>
        </pc:sldMkLst>
      </pc:sldChg>
    </pc:docChg>
  </pc:docChgLst>
  <pc:docChgLst>
    <pc:chgData name="Brandon A Guzman" userId="S::bag398@nau.edu::b50ac788-a1cc-4cc2-9edb-647aeb53adff" providerId="AD" clId="Web-{B1FD32CC-02D5-E7C6-19F4-5628D9132AE1}"/>
    <pc:docChg chg="modSld">
      <pc:chgData name="Brandon A Guzman" userId="S::bag398@nau.edu::b50ac788-a1cc-4cc2-9edb-647aeb53adff" providerId="AD" clId="Web-{B1FD32CC-02D5-E7C6-19F4-5628D9132AE1}" dt="2024-11-04T17:37:52.458" v="0"/>
      <pc:docMkLst>
        <pc:docMk/>
      </pc:docMkLst>
      <pc:sldChg chg="delSp">
        <pc:chgData name="Brandon A Guzman" userId="S::bag398@nau.edu::b50ac788-a1cc-4cc2-9edb-647aeb53adff" providerId="AD" clId="Web-{B1FD32CC-02D5-E7C6-19F4-5628D9132AE1}" dt="2024-11-04T17:37:52.458" v="0"/>
        <pc:sldMkLst>
          <pc:docMk/>
          <pc:sldMk cId="3538791470" sldId="272"/>
        </pc:sldMkLst>
        <pc:spChg chg="del">
          <ac:chgData name="Brandon A Guzman" userId="S::bag398@nau.edu::b50ac788-a1cc-4cc2-9edb-647aeb53adff" providerId="AD" clId="Web-{B1FD32CC-02D5-E7C6-19F4-5628D9132AE1}" dt="2024-11-04T17:37:52.458" v="0"/>
          <ac:spMkLst>
            <pc:docMk/>
            <pc:sldMk cId="3538791470" sldId="272"/>
            <ac:spMk id="17" creationId="{753272C2-3AE6-6E0D-FB6E-F8EF300BD892}"/>
          </ac:spMkLst>
        </pc:spChg>
      </pc:sldChg>
    </pc:docChg>
  </pc:docChgLst>
  <pc:docChgLst>
    <pc:chgData name="Brandon A Guzman" userId="S::bag398@nau.edu::b50ac788-a1cc-4cc2-9edb-647aeb53adff" providerId="AD" clId="Web-{D6D0B37D-9A9F-C353-00E2-E351AF6E3BA4}"/>
    <pc:docChg chg="addSld delSld modSld">
      <pc:chgData name="Brandon A Guzman" userId="S::bag398@nau.edu::b50ac788-a1cc-4cc2-9edb-647aeb53adff" providerId="AD" clId="Web-{D6D0B37D-9A9F-C353-00E2-E351AF6E3BA4}" dt="2024-11-04T21:44:43.176" v="1229" actId="1076"/>
      <pc:docMkLst>
        <pc:docMk/>
      </pc:docMkLst>
      <pc:sldChg chg="modSp">
        <pc:chgData name="Brandon A Guzman" userId="S::bag398@nau.edu::b50ac788-a1cc-4cc2-9edb-647aeb53adff" providerId="AD" clId="Web-{D6D0B37D-9A9F-C353-00E2-E351AF6E3BA4}" dt="2024-11-04T21:44:43.176" v="1229" actId="1076"/>
        <pc:sldMkLst>
          <pc:docMk/>
          <pc:sldMk cId="3177209520" sldId="268"/>
        </pc:sldMkLst>
        <pc:graphicFrameChg chg="mod">
          <ac:chgData name="Brandon A Guzman" userId="S::bag398@nau.edu::b50ac788-a1cc-4cc2-9edb-647aeb53adff" providerId="AD" clId="Web-{D6D0B37D-9A9F-C353-00E2-E351AF6E3BA4}" dt="2024-11-04T21:44:43.176" v="1229" actId="1076"/>
          <ac:graphicFrameMkLst>
            <pc:docMk/>
            <pc:sldMk cId="3177209520" sldId="268"/>
            <ac:graphicFrameMk id="12" creationId="{B42CBAA3-E31F-C4C1-0962-01B91091A5FA}"/>
          </ac:graphicFrameMkLst>
        </pc:graphicFrameChg>
      </pc:sldChg>
      <pc:sldChg chg="addSp delSp modSp">
        <pc:chgData name="Brandon A Guzman" userId="S::bag398@nau.edu::b50ac788-a1cc-4cc2-9edb-647aeb53adff" providerId="AD" clId="Web-{D6D0B37D-9A9F-C353-00E2-E351AF6E3BA4}" dt="2024-11-04T21:35:30.714" v="975" actId="20577"/>
        <pc:sldMkLst>
          <pc:docMk/>
          <pc:sldMk cId="3538791470" sldId="272"/>
        </pc:sldMkLst>
        <pc:spChg chg="add mod">
          <ac:chgData name="Brandon A Guzman" userId="S::bag398@nau.edu::b50ac788-a1cc-4cc2-9edb-647aeb53adff" providerId="AD" clId="Web-{D6D0B37D-9A9F-C353-00E2-E351AF6E3BA4}" dt="2024-11-04T18:04:31.190" v="126" actId="1076"/>
          <ac:spMkLst>
            <pc:docMk/>
            <pc:sldMk cId="3538791470" sldId="272"/>
            <ac:spMk id="3" creationId="{DB6D113D-45CE-7E8E-5F03-13A7BE6FC461}"/>
          </ac:spMkLst>
        </pc:spChg>
        <pc:spChg chg="add del mod">
          <ac:chgData name="Brandon A Guzman" userId="S::bag398@nau.edu::b50ac788-a1cc-4cc2-9edb-647aeb53adff" providerId="AD" clId="Web-{D6D0B37D-9A9F-C353-00E2-E351AF6E3BA4}" dt="2024-11-04T21:07:35.761" v="696"/>
          <ac:spMkLst>
            <pc:docMk/>
            <pc:sldMk cId="3538791470" sldId="272"/>
            <ac:spMk id="4" creationId="{8AE6B201-C951-0412-5857-2A26811D2688}"/>
          </ac:spMkLst>
        </pc:spChg>
        <pc:spChg chg="add mod">
          <ac:chgData name="Brandon A Guzman" userId="S::bag398@nau.edu::b50ac788-a1cc-4cc2-9edb-647aeb53adff" providerId="AD" clId="Web-{D6D0B37D-9A9F-C353-00E2-E351AF6E3BA4}" dt="2024-11-04T18:07:56.853" v="202" actId="20577"/>
          <ac:spMkLst>
            <pc:docMk/>
            <pc:sldMk cId="3538791470" sldId="272"/>
            <ac:spMk id="8" creationId="{1FC5C497-5E64-9F7D-7DE1-EA60FEA59C5F}"/>
          </ac:spMkLst>
        </pc:spChg>
        <pc:spChg chg="add mod">
          <ac:chgData name="Brandon A Guzman" userId="S::bag398@nau.edu::b50ac788-a1cc-4cc2-9edb-647aeb53adff" providerId="AD" clId="Web-{D6D0B37D-9A9F-C353-00E2-E351AF6E3BA4}" dt="2024-11-04T18:08:52.339" v="270" actId="20577"/>
          <ac:spMkLst>
            <pc:docMk/>
            <pc:sldMk cId="3538791470" sldId="272"/>
            <ac:spMk id="10" creationId="{AFA46C8A-E0F3-87A8-438B-4E97FD31A090}"/>
          </ac:spMkLst>
        </pc:spChg>
        <pc:spChg chg="add mod">
          <ac:chgData name="Brandon A Guzman" userId="S::bag398@nau.edu::b50ac788-a1cc-4cc2-9edb-647aeb53adff" providerId="AD" clId="Web-{D6D0B37D-9A9F-C353-00E2-E351AF6E3BA4}" dt="2024-11-04T18:10:06.403" v="396" actId="20577"/>
          <ac:spMkLst>
            <pc:docMk/>
            <pc:sldMk cId="3538791470" sldId="272"/>
            <ac:spMk id="11" creationId="{7B15F3F9-80B4-94BD-ECDA-D99AD324389D}"/>
          </ac:spMkLst>
        </pc:spChg>
        <pc:spChg chg="add del mod">
          <ac:chgData name="Brandon A Guzman" userId="S::bag398@nau.edu::b50ac788-a1cc-4cc2-9edb-647aeb53adff" providerId="AD" clId="Web-{D6D0B37D-9A9F-C353-00E2-E351AF6E3BA4}" dt="2024-11-04T18:11:20.046" v="408"/>
          <ac:spMkLst>
            <pc:docMk/>
            <pc:sldMk cId="3538791470" sldId="272"/>
            <ac:spMk id="12" creationId="{5C730E18-5C1E-C9F5-E2C8-F09E060CD058}"/>
          </ac:spMkLst>
        </pc:spChg>
        <pc:spChg chg="add mod">
          <ac:chgData name="Brandon A Guzman" userId="S::bag398@nau.edu::b50ac788-a1cc-4cc2-9edb-647aeb53adff" providerId="AD" clId="Web-{D6D0B37D-9A9F-C353-00E2-E351AF6E3BA4}" dt="2024-11-04T21:35:30.714" v="975" actId="20577"/>
          <ac:spMkLst>
            <pc:docMk/>
            <pc:sldMk cId="3538791470" sldId="272"/>
            <ac:spMk id="12" creationId="{ED4C5BE0-FE6C-E0F8-3814-F787BEDCB399}"/>
          </ac:spMkLst>
        </pc:spChg>
        <pc:spChg chg="add mod">
          <ac:chgData name="Brandon A Guzman" userId="S::bag398@nau.edu::b50ac788-a1cc-4cc2-9edb-647aeb53adff" providerId="AD" clId="Web-{D6D0B37D-9A9F-C353-00E2-E351AF6E3BA4}" dt="2024-11-04T18:14:44.849" v="532" actId="20577"/>
          <ac:spMkLst>
            <pc:docMk/>
            <pc:sldMk cId="3538791470" sldId="272"/>
            <ac:spMk id="13" creationId="{758FDBAA-E5A6-4065-DBC4-FC9A95DC5151}"/>
          </ac:spMkLst>
        </pc:spChg>
        <pc:picChg chg="del">
          <ac:chgData name="Brandon A Guzman" userId="S::bag398@nau.edu::b50ac788-a1cc-4cc2-9edb-647aeb53adff" providerId="AD" clId="Web-{D6D0B37D-9A9F-C353-00E2-E351AF6E3BA4}" dt="2024-11-04T17:59:53.495" v="25"/>
          <ac:picMkLst>
            <pc:docMk/>
            <pc:sldMk cId="3538791470" sldId="272"/>
            <ac:picMk id="4" creationId="{927321C4-F028-8469-DC21-9D499D53CFFE}"/>
          </ac:picMkLst>
        </pc:picChg>
        <pc:picChg chg="add mod">
          <ac:chgData name="Brandon A Guzman" userId="S::bag398@nau.edu::b50ac788-a1cc-4cc2-9edb-647aeb53adff" providerId="AD" clId="Web-{D6D0B37D-9A9F-C353-00E2-E351AF6E3BA4}" dt="2024-11-04T18:00:33.777" v="28" actId="14100"/>
          <ac:picMkLst>
            <pc:docMk/>
            <pc:sldMk cId="3538791470" sldId="272"/>
            <ac:picMk id="6" creationId="{BF209CF1-F800-65F6-6811-35300D336F1A}"/>
          </ac:picMkLst>
        </pc:picChg>
      </pc:sldChg>
      <pc:sldChg chg="addSp delSp modSp add del replId">
        <pc:chgData name="Brandon A Guzman" userId="S::bag398@nau.edu::b50ac788-a1cc-4cc2-9edb-647aeb53adff" providerId="AD" clId="Web-{D6D0B37D-9A9F-C353-00E2-E351AF6E3BA4}" dt="2024-11-04T21:07:33.433" v="695"/>
        <pc:sldMkLst>
          <pc:docMk/>
          <pc:sldMk cId="863693515" sldId="276"/>
        </pc:sldMkLst>
        <pc:spChg chg="mod">
          <ac:chgData name="Brandon A Guzman" userId="S::bag398@nau.edu::b50ac788-a1cc-4cc2-9edb-647aeb53adff" providerId="AD" clId="Web-{D6D0B37D-9A9F-C353-00E2-E351AF6E3BA4}" dt="2024-11-04T19:32:05.186" v="653" actId="1076"/>
          <ac:spMkLst>
            <pc:docMk/>
            <pc:sldMk cId="863693515" sldId="276"/>
            <ac:spMk id="3" creationId="{DB6D113D-45CE-7E8E-5F03-13A7BE6FC461}"/>
          </ac:spMkLst>
        </pc:spChg>
        <pc:picChg chg="add del mod">
          <ac:chgData name="Brandon A Guzman" userId="S::bag398@nau.edu::b50ac788-a1cc-4cc2-9edb-647aeb53adff" providerId="AD" clId="Web-{D6D0B37D-9A9F-C353-00E2-E351AF6E3BA4}" dt="2024-11-04T20:47:38.832" v="677"/>
          <ac:picMkLst>
            <pc:docMk/>
            <pc:sldMk cId="863693515" sldId="276"/>
            <ac:picMk id="4" creationId="{07F0F0FE-80EE-B249-40C4-7FF7DDF09148}"/>
          </ac:picMkLst>
        </pc:picChg>
        <pc:picChg chg="del">
          <ac:chgData name="Brandon A Guzman" userId="S::bag398@nau.edu::b50ac788-a1cc-4cc2-9edb-647aeb53adff" providerId="AD" clId="Web-{D6D0B37D-9A9F-C353-00E2-E351AF6E3BA4}" dt="2024-11-04T17:55:49.925" v="18"/>
          <ac:picMkLst>
            <pc:docMk/>
            <pc:sldMk cId="863693515" sldId="276"/>
            <ac:picMk id="4" creationId="{927321C4-F028-8469-DC21-9D499D53CFFE}"/>
          </ac:picMkLst>
        </pc:picChg>
        <pc:picChg chg="add del mod">
          <ac:chgData name="Brandon A Guzman" userId="S::bag398@nau.edu::b50ac788-a1cc-4cc2-9edb-647aeb53adff" providerId="AD" clId="Web-{D6D0B37D-9A9F-C353-00E2-E351AF6E3BA4}" dt="2024-11-04T19:32:31.358" v="656"/>
          <ac:picMkLst>
            <pc:docMk/>
            <pc:sldMk cId="863693515" sldId="276"/>
            <ac:picMk id="6" creationId="{FBBF7600-2EB8-52EB-407E-4C41B256152D}"/>
          </ac:picMkLst>
        </pc:picChg>
        <pc:picChg chg="add del mod">
          <ac:chgData name="Brandon A Guzman" userId="S::bag398@nau.edu::b50ac788-a1cc-4cc2-9edb-647aeb53adff" providerId="AD" clId="Web-{D6D0B37D-9A9F-C353-00E2-E351AF6E3BA4}" dt="2024-11-04T19:32:29.077" v="655"/>
          <ac:picMkLst>
            <pc:docMk/>
            <pc:sldMk cId="863693515" sldId="276"/>
            <ac:picMk id="8" creationId="{9E778A44-25C7-5EA3-6467-6922E12DC40E}"/>
          </ac:picMkLst>
        </pc:picChg>
      </pc:sldChg>
      <pc:sldChg chg="new del">
        <pc:chgData name="Brandon A Guzman" userId="S::bag398@nau.edu::b50ac788-a1cc-4cc2-9edb-647aeb53adff" providerId="AD" clId="Web-{D6D0B37D-9A9F-C353-00E2-E351AF6E3BA4}" dt="2024-11-04T17:55:40.940" v="16"/>
        <pc:sldMkLst>
          <pc:docMk/>
          <pc:sldMk cId="1304799667" sldId="276"/>
        </pc:sldMkLst>
      </pc:sldChg>
      <pc:sldChg chg="delSp modSp add del replId">
        <pc:chgData name="Brandon A Guzman" userId="S::bag398@nau.edu::b50ac788-a1cc-4cc2-9edb-647aeb53adff" providerId="AD" clId="Web-{D6D0B37D-9A9F-C353-00E2-E351AF6E3BA4}" dt="2024-11-04T21:43:11.607" v="1228"/>
        <pc:sldMkLst>
          <pc:docMk/>
          <pc:sldMk cId="3845319720" sldId="277"/>
        </pc:sldMkLst>
        <pc:picChg chg="del mod">
          <ac:chgData name="Brandon A Guzman" userId="S::bag398@nau.edu::b50ac788-a1cc-4cc2-9edb-647aeb53adff" providerId="AD" clId="Web-{D6D0B37D-9A9F-C353-00E2-E351AF6E3BA4}" dt="2024-11-04T21:43:06.028" v="1226"/>
          <ac:picMkLst>
            <pc:docMk/>
            <pc:sldMk cId="3845319720" sldId="277"/>
            <ac:picMk id="6" creationId="{FBBF7600-2EB8-52EB-407E-4C41B256152D}"/>
          </ac:picMkLst>
        </pc:picChg>
        <pc:picChg chg="del">
          <ac:chgData name="Brandon A Guzman" userId="S::bag398@nau.edu::b50ac788-a1cc-4cc2-9edb-647aeb53adff" providerId="AD" clId="Web-{D6D0B37D-9A9F-C353-00E2-E351AF6E3BA4}" dt="2024-11-04T21:43:09.403" v="1227"/>
          <ac:picMkLst>
            <pc:docMk/>
            <pc:sldMk cId="3845319720" sldId="277"/>
            <ac:picMk id="8" creationId="{9E778A44-25C7-5EA3-6467-6922E12DC40E}"/>
          </ac:picMkLst>
        </pc:picChg>
      </pc:sldChg>
      <pc:sldChg chg="addSp delSp modSp add replId">
        <pc:chgData name="Brandon A Guzman" userId="S::bag398@nau.edu::b50ac788-a1cc-4cc2-9edb-647aeb53adff" providerId="AD" clId="Web-{D6D0B37D-9A9F-C353-00E2-E351AF6E3BA4}" dt="2024-11-04T21:42:31.979" v="1225" actId="1076"/>
        <pc:sldMkLst>
          <pc:docMk/>
          <pc:sldMk cId="1586255395" sldId="278"/>
        </pc:sldMkLst>
        <pc:spChg chg="mod">
          <ac:chgData name="Brandon A Guzman" userId="S::bag398@nau.edu::b50ac788-a1cc-4cc2-9edb-647aeb53adff" providerId="AD" clId="Web-{D6D0B37D-9A9F-C353-00E2-E351AF6E3BA4}" dt="2024-11-04T21:20:24.879" v="716" actId="1076"/>
          <ac:spMkLst>
            <pc:docMk/>
            <pc:sldMk cId="1586255395" sldId="278"/>
            <ac:spMk id="3" creationId="{DB6D113D-45CE-7E8E-5F03-13A7BE6FC461}"/>
          </ac:spMkLst>
        </pc:spChg>
        <pc:spChg chg="del mod">
          <ac:chgData name="Brandon A Guzman" userId="S::bag398@nau.edu::b50ac788-a1cc-4cc2-9edb-647aeb53adff" providerId="AD" clId="Web-{D6D0B37D-9A9F-C353-00E2-E351AF6E3BA4}" dt="2024-11-04T21:07:45.668" v="700"/>
          <ac:spMkLst>
            <pc:docMk/>
            <pc:sldMk cId="1586255395" sldId="278"/>
            <ac:spMk id="8" creationId="{1FC5C497-5E64-9F7D-7DE1-EA60FEA59C5F}"/>
          </ac:spMkLst>
        </pc:spChg>
        <pc:spChg chg="del mod">
          <ac:chgData name="Brandon A Guzman" userId="S::bag398@nau.edu::b50ac788-a1cc-4cc2-9edb-647aeb53adff" providerId="AD" clId="Web-{D6D0B37D-9A9F-C353-00E2-E351AF6E3BA4}" dt="2024-11-04T21:08:02.138" v="711"/>
          <ac:spMkLst>
            <pc:docMk/>
            <pc:sldMk cId="1586255395" sldId="278"/>
            <ac:spMk id="10" creationId="{AFA46C8A-E0F3-87A8-438B-4E97FD31A090}"/>
          </ac:spMkLst>
        </pc:spChg>
        <pc:spChg chg="del mod">
          <ac:chgData name="Brandon A Guzman" userId="S::bag398@nau.edu::b50ac788-a1cc-4cc2-9edb-647aeb53adff" providerId="AD" clId="Web-{D6D0B37D-9A9F-C353-00E2-E351AF6E3BA4}" dt="2024-11-04T21:07:55.560" v="706"/>
          <ac:spMkLst>
            <pc:docMk/>
            <pc:sldMk cId="1586255395" sldId="278"/>
            <ac:spMk id="11" creationId="{7B15F3F9-80B4-94BD-ECDA-D99AD324389D}"/>
          </ac:spMkLst>
        </pc:spChg>
        <pc:spChg chg="add del mod">
          <ac:chgData name="Brandon A Guzman" userId="S::bag398@nau.edu::b50ac788-a1cc-4cc2-9edb-647aeb53adff" providerId="AD" clId="Web-{D6D0B37D-9A9F-C353-00E2-E351AF6E3BA4}" dt="2024-11-04T21:21:29.274" v="719"/>
          <ac:spMkLst>
            <pc:docMk/>
            <pc:sldMk cId="1586255395" sldId="278"/>
            <ac:spMk id="12" creationId="{A21DCAD4-E707-5D5F-52F4-0E3681C73F43}"/>
          </ac:spMkLst>
        </pc:spChg>
        <pc:spChg chg="del mod">
          <ac:chgData name="Brandon A Guzman" userId="S::bag398@nau.edu::b50ac788-a1cc-4cc2-9edb-647aeb53adff" providerId="AD" clId="Web-{D6D0B37D-9A9F-C353-00E2-E351AF6E3BA4}" dt="2024-11-04T21:07:51.997" v="703"/>
          <ac:spMkLst>
            <pc:docMk/>
            <pc:sldMk cId="1586255395" sldId="278"/>
            <ac:spMk id="13" creationId="{758FDBAA-E5A6-4065-DBC4-FC9A95DC5151}"/>
          </ac:spMkLst>
        </pc:spChg>
        <pc:spChg chg="add del">
          <ac:chgData name="Brandon A Guzman" userId="S::bag398@nau.edu::b50ac788-a1cc-4cc2-9edb-647aeb53adff" providerId="AD" clId="Web-{D6D0B37D-9A9F-C353-00E2-E351AF6E3BA4}" dt="2024-11-04T21:29:24.199" v="751"/>
          <ac:spMkLst>
            <pc:docMk/>
            <pc:sldMk cId="1586255395" sldId="278"/>
            <ac:spMk id="20" creationId="{F9210262-0145-1760-66D8-8BEADB3EBFED}"/>
          </ac:spMkLst>
        </pc:spChg>
        <pc:spChg chg="add mod">
          <ac:chgData name="Brandon A Guzman" userId="S::bag398@nau.edu::b50ac788-a1cc-4cc2-9edb-647aeb53adff" providerId="AD" clId="Web-{D6D0B37D-9A9F-C353-00E2-E351AF6E3BA4}" dt="2024-11-04T21:39:14.793" v="1073" actId="1076"/>
          <ac:spMkLst>
            <pc:docMk/>
            <pc:sldMk cId="1586255395" sldId="278"/>
            <ac:spMk id="21" creationId="{D1ECC0E3-E052-49B4-86B9-E80DC89B928A}"/>
          </ac:spMkLst>
        </pc:spChg>
        <pc:spChg chg="add mod">
          <ac:chgData name="Brandon A Guzman" userId="S::bag398@nau.edu::b50ac788-a1cc-4cc2-9edb-647aeb53adff" providerId="AD" clId="Web-{D6D0B37D-9A9F-C353-00E2-E351AF6E3BA4}" dt="2024-11-04T21:40:44.332" v="1217" actId="20577"/>
          <ac:spMkLst>
            <pc:docMk/>
            <pc:sldMk cId="1586255395" sldId="278"/>
            <ac:spMk id="22" creationId="{D3947502-C3F8-41DE-DF1D-EB8B75CEE253}"/>
          </ac:spMkLst>
        </pc:spChg>
        <pc:picChg chg="add mod">
          <ac:chgData name="Brandon A Guzman" userId="S::bag398@nau.edu::b50ac788-a1cc-4cc2-9edb-647aeb53adff" providerId="AD" clId="Web-{D6D0B37D-9A9F-C353-00E2-E351AF6E3BA4}" dt="2024-11-04T21:13:33.928" v="715" actId="14100"/>
          <ac:picMkLst>
            <pc:docMk/>
            <pc:sldMk cId="1586255395" sldId="278"/>
            <ac:picMk id="4" creationId="{30AEF72F-1136-A880-6DCE-BE5C9274A2BD}"/>
          </ac:picMkLst>
        </pc:picChg>
        <pc:picChg chg="del">
          <ac:chgData name="Brandon A Guzman" userId="S::bag398@nau.edu::b50ac788-a1cc-4cc2-9edb-647aeb53adff" providerId="AD" clId="Web-{D6D0B37D-9A9F-C353-00E2-E351AF6E3BA4}" dt="2024-11-04T21:08:05.248" v="712"/>
          <ac:picMkLst>
            <pc:docMk/>
            <pc:sldMk cId="1586255395" sldId="278"/>
            <ac:picMk id="6" creationId="{BF209CF1-F800-65F6-6811-35300D336F1A}"/>
          </ac:picMkLst>
        </pc:picChg>
        <pc:picChg chg="add mod">
          <ac:chgData name="Brandon A Guzman" userId="S::bag398@nau.edu::b50ac788-a1cc-4cc2-9edb-647aeb53adff" providerId="AD" clId="Web-{D6D0B37D-9A9F-C353-00E2-E351AF6E3BA4}" dt="2024-11-04T21:42:10.274" v="1223" actId="14100"/>
          <ac:picMkLst>
            <pc:docMk/>
            <pc:sldMk cId="1586255395" sldId="278"/>
            <ac:picMk id="14" creationId="{EA372826-1295-A68D-BDE7-4BF36CBB8E92}"/>
          </ac:picMkLst>
        </pc:picChg>
        <pc:picChg chg="add mod">
          <ac:chgData name="Brandon A Guzman" userId="S::bag398@nau.edu::b50ac788-a1cc-4cc2-9edb-647aeb53adff" providerId="AD" clId="Web-{D6D0B37D-9A9F-C353-00E2-E351AF6E3BA4}" dt="2024-11-04T21:42:31.979" v="1225" actId="1076"/>
          <ac:picMkLst>
            <pc:docMk/>
            <pc:sldMk cId="1586255395" sldId="278"/>
            <ac:picMk id="15" creationId="{7F9CA278-D3C6-0E38-C43F-79C959FB9C68}"/>
          </ac:picMkLst>
        </pc:picChg>
        <pc:picChg chg="add mod">
          <ac:chgData name="Brandon A Guzman" userId="S::bag398@nau.edu::b50ac788-a1cc-4cc2-9edb-647aeb53adff" providerId="AD" clId="Web-{D6D0B37D-9A9F-C353-00E2-E351AF6E3BA4}" dt="2024-11-04T21:39:06.120" v="1071" actId="14100"/>
          <ac:picMkLst>
            <pc:docMk/>
            <pc:sldMk cId="1586255395" sldId="278"/>
            <ac:picMk id="16" creationId="{AECB1056-0775-1794-D785-2BDE82C51FBE}"/>
          </ac:picMkLst>
        </pc:picChg>
        <pc:picChg chg="add mod">
          <ac:chgData name="Brandon A Guzman" userId="S::bag398@nau.edu::b50ac788-a1cc-4cc2-9edb-647aeb53adff" providerId="AD" clId="Web-{D6D0B37D-9A9F-C353-00E2-E351AF6E3BA4}" dt="2024-11-04T21:42:20.634" v="1224" actId="14100"/>
          <ac:picMkLst>
            <pc:docMk/>
            <pc:sldMk cId="1586255395" sldId="278"/>
            <ac:picMk id="17" creationId="{1CE7F5F3-30DB-12D7-D877-433024B447CD}"/>
          </ac:picMkLst>
        </pc:picChg>
        <pc:picChg chg="add mod">
          <ac:chgData name="Brandon A Guzman" userId="S::bag398@nau.edu::b50ac788-a1cc-4cc2-9edb-647aeb53adff" providerId="AD" clId="Web-{D6D0B37D-9A9F-C353-00E2-E351AF6E3BA4}" dt="2024-11-04T21:39:16.981" v="1074" actId="1076"/>
          <ac:picMkLst>
            <pc:docMk/>
            <pc:sldMk cId="1586255395" sldId="278"/>
            <ac:picMk id="18" creationId="{BF0661F2-56AE-7D67-3D96-F032B71B8A9D}"/>
          </ac:picMkLst>
        </pc:picChg>
        <pc:picChg chg="add mod">
          <ac:chgData name="Brandon A Guzman" userId="S::bag398@nau.edu::b50ac788-a1cc-4cc2-9edb-647aeb53adff" providerId="AD" clId="Web-{D6D0B37D-9A9F-C353-00E2-E351AF6E3BA4}" dt="2024-11-04T21:39:19.074" v="1075" actId="1076"/>
          <ac:picMkLst>
            <pc:docMk/>
            <pc:sldMk cId="1586255395" sldId="278"/>
            <ac:picMk id="19" creationId="{60657168-8EF5-FFB8-B690-A5685A3EDD49}"/>
          </ac:picMkLst>
        </pc:picChg>
      </pc:sldChg>
    </pc:docChg>
  </pc:docChgLst>
  <pc:docChgLst>
    <pc:chgData name="Ryan J Meger" userId="S::rjm543@nau.edu::f6b73040-e80f-4356-aca6-7d9b6bd5d25d" providerId="AD" clId="Web-{0F1F75A8-7FDE-48AE-8337-4F3B53568847}"/>
    <pc:docChg chg="modSld">
      <pc:chgData name="Ryan J Meger" userId="S::rjm543@nau.edu::f6b73040-e80f-4356-aca6-7d9b6bd5d25d" providerId="AD" clId="Web-{0F1F75A8-7FDE-48AE-8337-4F3B53568847}" dt="2024-11-05T00:10:28.428" v="215" actId="20577"/>
      <pc:docMkLst>
        <pc:docMk/>
      </pc:docMkLst>
      <pc:sldChg chg="modSp">
        <pc:chgData name="Ryan J Meger" userId="S::rjm543@nau.edu::f6b73040-e80f-4356-aca6-7d9b6bd5d25d" providerId="AD" clId="Web-{0F1F75A8-7FDE-48AE-8337-4F3B53568847}" dt="2024-11-05T00:10:28.428" v="215" actId="20577"/>
        <pc:sldMkLst>
          <pc:docMk/>
          <pc:sldMk cId="879704947" sldId="267"/>
        </pc:sldMkLst>
        <pc:spChg chg="mod">
          <ac:chgData name="Ryan J Meger" userId="S::rjm543@nau.edu::f6b73040-e80f-4356-aca6-7d9b6bd5d25d" providerId="AD" clId="Web-{0F1F75A8-7FDE-48AE-8337-4F3B53568847}" dt="2024-11-05T00:10:28.428" v="215" actId="20577"/>
          <ac:spMkLst>
            <pc:docMk/>
            <pc:sldMk cId="879704947" sldId="267"/>
            <ac:spMk id="8" creationId="{E774DE92-ECAD-66C3-E51D-BD0C5EAFF5A4}"/>
          </ac:spMkLst>
        </pc:spChg>
      </pc:sldChg>
    </pc:docChg>
  </pc:docChgLst>
  <pc:docChgLst>
    <pc:chgData name="Brandon A Guzman" userId="S::bag398@nau.edu::b50ac788-a1cc-4cc2-9edb-647aeb53adff" providerId="AD" clId="Web-{425DE82A-BA11-5931-98C1-92432949D5E1}"/>
    <pc:docChg chg="addSld modSld">
      <pc:chgData name="Brandon A Guzman" userId="S::bag398@nau.edu::b50ac788-a1cc-4cc2-9edb-647aeb53adff" providerId="AD" clId="Web-{425DE82A-BA11-5931-98C1-92432949D5E1}" dt="2024-11-04T06:22:03.161" v="546"/>
      <pc:docMkLst>
        <pc:docMk/>
      </pc:docMkLst>
      <pc:sldChg chg="delSp modSp">
        <pc:chgData name="Brandon A Guzman" userId="S::bag398@nau.edu::b50ac788-a1cc-4cc2-9edb-647aeb53adff" providerId="AD" clId="Web-{425DE82A-BA11-5931-98C1-92432949D5E1}" dt="2024-11-04T03:08:18.650" v="540"/>
        <pc:sldMkLst>
          <pc:docMk/>
          <pc:sldMk cId="1514395425" sldId="258"/>
        </pc:sldMkLst>
        <pc:spChg chg="del mod">
          <ac:chgData name="Brandon A Guzman" userId="S::bag398@nau.edu::b50ac788-a1cc-4cc2-9edb-647aeb53adff" providerId="AD" clId="Web-{425DE82A-BA11-5931-98C1-92432949D5E1}" dt="2024-11-04T03:08:18.650" v="540"/>
          <ac:spMkLst>
            <pc:docMk/>
            <pc:sldMk cId="1514395425" sldId="258"/>
            <ac:spMk id="3" creationId="{B41DCC61-9424-F003-9FF4-9438D2124775}"/>
          </ac:spMkLst>
        </pc:spChg>
        <pc:spChg chg="del">
          <ac:chgData name="Brandon A Guzman" userId="S::bag398@nau.edu::b50ac788-a1cc-4cc2-9edb-647aeb53adff" providerId="AD" clId="Web-{425DE82A-BA11-5931-98C1-92432949D5E1}" dt="2024-11-04T03:03:58.472" v="538"/>
          <ac:spMkLst>
            <pc:docMk/>
            <pc:sldMk cId="1514395425" sldId="258"/>
            <ac:spMk id="7" creationId="{59B9210C-21B6-0022-0343-04C8753EB3E0}"/>
          </ac:spMkLst>
        </pc:spChg>
      </pc:sldChg>
      <pc:sldChg chg="delSp">
        <pc:chgData name="Brandon A Guzman" userId="S::bag398@nau.edu::b50ac788-a1cc-4cc2-9edb-647aeb53adff" providerId="AD" clId="Web-{425DE82A-BA11-5931-98C1-92432949D5E1}" dt="2024-11-04T06:22:03.161" v="546"/>
        <pc:sldMkLst>
          <pc:docMk/>
          <pc:sldMk cId="1070346799" sldId="260"/>
        </pc:sldMkLst>
        <pc:spChg chg="del">
          <ac:chgData name="Brandon A Guzman" userId="S::bag398@nau.edu::b50ac788-a1cc-4cc2-9edb-647aeb53adff" providerId="AD" clId="Web-{425DE82A-BA11-5931-98C1-92432949D5E1}" dt="2024-11-04T06:22:03.161" v="546"/>
          <ac:spMkLst>
            <pc:docMk/>
            <pc:sldMk cId="1070346799" sldId="260"/>
            <ac:spMk id="4" creationId="{364B6BC9-94F5-282E-45D6-7E9586FDD280}"/>
          </ac:spMkLst>
        </pc:spChg>
      </pc:sldChg>
      <pc:sldChg chg="modSp">
        <pc:chgData name="Brandon A Guzman" userId="S::bag398@nau.edu::b50ac788-a1cc-4cc2-9edb-647aeb53adff" providerId="AD" clId="Web-{425DE82A-BA11-5931-98C1-92432949D5E1}" dt="2024-11-04T01:48:41.234" v="36" actId="20577"/>
        <pc:sldMkLst>
          <pc:docMk/>
          <pc:sldMk cId="4014885047" sldId="264"/>
        </pc:sldMkLst>
        <pc:spChg chg="mod">
          <ac:chgData name="Brandon A Guzman" userId="S::bag398@nau.edu::b50ac788-a1cc-4cc2-9edb-647aeb53adff" providerId="AD" clId="Web-{425DE82A-BA11-5931-98C1-92432949D5E1}" dt="2024-11-04T01:48:41.234" v="36" actId="20577"/>
          <ac:spMkLst>
            <pc:docMk/>
            <pc:sldMk cId="4014885047" sldId="264"/>
            <ac:spMk id="7" creationId="{D15E5935-7826-A781-7B22-8B808BEB773B}"/>
          </ac:spMkLst>
        </pc:spChg>
      </pc:sldChg>
      <pc:sldChg chg="addSp delSp modSp">
        <pc:chgData name="Brandon A Guzman" userId="S::bag398@nau.edu::b50ac788-a1cc-4cc2-9edb-647aeb53adff" providerId="AD" clId="Web-{425DE82A-BA11-5931-98C1-92432949D5E1}" dt="2024-11-04T03:03:36.424" v="531" actId="20577"/>
        <pc:sldMkLst>
          <pc:docMk/>
          <pc:sldMk cId="165918483" sldId="265"/>
        </pc:sldMkLst>
        <pc:spChg chg="add mod">
          <ac:chgData name="Brandon A Guzman" userId="S::bag398@nau.edu::b50ac788-a1cc-4cc2-9edb-647aeb53adff" providerId="AD" clId="Web-{425DE82A-BA11-5931-98C1-92432949D5E1}" dt="2024-11-04T03:03:36.424" v="531" actId="20577"/>
          <ac:spMkLst>
            <pc:docMk/>
            <pc:sldMk cId="165918483" sldId="265"/>
            <ac:spMk id="2" creationId="{8F1674CB-11C3-155F-858F-1695538CB1E0}"/>
          </ac:spMkLst>
        </pc:spChg>
        <pc:spChg chg="add del">
          <ac:chgData name="Brandon A Guzman" userId="S::bag398@nau.edu::b50ac788-a1cc-4cc2-9edb-647aeb53adff" providerId="AD" clId="Web-{425DE82A-BA11-5931-98C1-92432949D5E1}" dt="2024-11-04T02:47:56.370" v="40"/>
          <ac:spMkLst>
            <pc:docMk/>
            <pc:sldMk cId="165918483" sldId="265"/>
            <ac:spMk id="4" creationId="{201010C6-E460-584C-A0D6-8F35FE6CE36C}"/>
          </ac:spMkLst>
        </pc:spChg>
        <pc:spChg chg="del">
          <ac:chgData name="Brandon A Guzman" userId="S::bag398@nau.edu::b50ac788-a1cc-4cc2-9edb-647aeb53adff" providerId="AD" clId="Web-{425DE82A-BA11-5931-98C1-92432949D5E1}" dt="2024-11-04T02:46:19.774" v="37"/>
          <ac:spMkLst>
            <pc:docMk/>
            <pc:sldMk cId="165918483" sldId="265"/>
            <ac:spMk id="5" creationId="{201010C6-E460-584C-A0D6-8F35FE6CE36C}"/>
          </ac:spMkLst>
        </pc:spChg>
        <pc:graphicFrameChg chg="add mod modGraphic">
          <ac:chgData name="Brandon A Guzman" userId="S::bag398@nau.edu::b50ac788-a1cc-4cc2-9edb-647aeb53adff" providerId="AD" clId="Web-{425DE82A-BA11-5931-98C1-92432949D5E1}" dt="2024-11-04T03:00:22.717" v="453" actId="20577"/>
          <ac:graphicFrameMkLst>
            <pc:docMk/>
            <pc:sldMk cId="165918483" sldId="265"/>
            <ac:graphicFrameMk id="7" creationId="{43E2FCEA-8172-B7BA-785D-36A1F7A84629}"/>
          </ac:graphicFrameMkLst>
        </pc:graphicFrameChg>
        <pc:picChg chg="mod">
          <ac:chgData name="Brandon A Guzman" userId="S::bag398@nau.edu::b50ac788-a1cc-4cc2-9edb-647aeb53adff" providerId="AD" clId="Web-{425DE82A-BA11-5931-98C1-92432949D5E1}" dt="2024-11-04T02:57:13.775" v="313" actId="1076"/>
          <ac:picMkLst>
            <pc:docMk/>
            <pc:sldMk cId="165918483" sldId="265"/>
            <ac:picMk id="3" creationId="{323BC742-DD32-E3ED-ACFD-2F16B9C6B4F2}"/>
          </ac:picMkLst>
        </pc:picChg>
      </pc:sldChg>
      <pc:sldChg chg="delSp modSp add replId">
        <pc:chgData name="Brandon A Guzman" userId="S::bag398@nau.edu::b50ac788-a1cc-4cc2-9edb-647aeb53adff" providerId="AD" clId="Web-{425DE82A-BA11-5931-98C1-92432949D5E1}" dt="2024-11-04T03:08:32.635" v="545"/>
        <pc:sldMkLst>
          <pc:docMk/>
          <pc:sldMk cId="3538791470" sldId="272"/>
        </pc:sldMkLst>
        <pc:spChg chg="del mod">
          <ac:chgData name="Brandon A Guzman" userId="S::bag398@nau.edu::b50ac788-a1cc-4cc2-9edb-647aeb53adff" providerId="AD" clId="Web-{425DE82A-BA11-5931-98C1-92432949D5E1}" dt="2024-11-04T03:08:32.635" v="545"/>
          <ac:spMkLst>
            <pc:docMk/>
            <pc:sldMk cId="3538791470" sldId="272"/>
            <ac:spMk id="4" creationId="{828D3791-643E-2CD6-AED0-BE2946BCE0F5}"/>
          </ac:spMkLst>
        </pc:spChg>
      </pc:sldChg>
    </pc:docChg>
  </pc:docChgLst>
  <pc:docChgLst>
    <pc:chgData name="Gustavo" userId="26144088-ecaa-449c-93ed-6a7389c8b5fb" providerId="ADAL" clId="{235E1C4F-B711-4162-AA29-6BD45D13EFDA}"/>
    <pc:docChg chg="custSel addSld delSld modSld">
      <pc:chgData name="Gustavo" userId="26144088-ecaa-449c-93ed-6a7389c8b5fb" providerId="ADAL" clId="{235E1C4F-B711-4162-AA29-6BD45D13EFDA}" dt="2024-11-04T22:25:46.071" v="461" actId="14100"/>
      <pc:docMkLst>
        <pc:docMk/>
      </pc:docMkLst>
      <pc:sldChg chg="modSp mod">
        <pc:chgData name="Gustavo" userId="26144088-ecaa-449c-93ed-6a7389c8b5fb" providerId="ADAL" clId="{235E1C4F-B711-4162-AA29-6BD45D13EFDA}" dt="2024-11-04T21:47:50.280" v="375" actId="20577"/>
        <pc:sldMkLst>
          <pc:docMk/>
          <pc:sldMk cId="3803442049" sldId="259"/>
        </pc:sldMkLst>
        <pc:spChg chg="mod">
          <ac:chgData name="Gustavo" userId="26144088-ecaa-449c-93ed-6a7389c8b5fb" providerId="ADAL" clId="{235E1C4F-B711-4162-AA29-6BD45D13EFDA}" dt="2024-11-04T21:47:50.280" v="375" actId="20577"/>
          <ac:spMkLst>
            <pc:docMk/>
            <pc:sldMk cId="3803442049" sldId="259"/>
            <ac:spMk id="16" creationId="{6F640BF6-D186-94B0-4EE7-CC3027FC5BF5}"/>
          </ac:spMkLst>
        </pc:spChg>
      </pc:sldChg>
      <pc:sldChg chg="addSp delSp modSp mod">
        <pc:chgData name="Gustavo" userId="26144088-ecaa-449c-93ed-6a7389c8b5fb" providerId="ADAL" clId="{235E1C4F-B711-4162-AA29-6BD45D13EFDA}" dt="2024-11-04T22:21:42.229" v="456" actId="122"/>
        <pc:sldMkLst>
          <pc:docMk/>
          <pc:sldMk cId="1070346799" sldId="260"/>
        </pc:sldMkLst>
        <pc:spChg chg="add mod">
          <ac:chgData name="Gustavo" userId="26144088-ecaa-449c-93ed-6a7389c8b5fb" providerId="ADAL" clId="{235E1C4F-B711-4162-AA29-6BD45D13EFDA}" dt="2024-11-04T22:06:14.758" v="405" actId="1076"/>
          <ac:spMkLst>
            <pc:docMk/>
            <pc:sldMk cId="1070346799" sldId="260"/>
            <ac:spMk id="4" creationId="{44ECA802-9F0A-43D9-98BA-58D7D4B688E0}"/>
          </ac:spMkLst>
        </pc:spChg>
        <pc:spChg chg="mod">
          <ac:chgData name="Gustavo" userId="26144088-ecaa-449c-93ed-6a7389c8b5fb" providerId="ADAL" clId="{235E1C4F-B711-4162-AA29-6BD45D13EFDA}" dt="2024-11-04T22:21:15.675" v="448" actId="1076"/>
          <ac:spMkLst>
            <pc:docMk/>
            <pc:sldMk cId="1070346799" sldId="260"/>
            <ac:spMk id="5" creationId="{95C674F0-4F70-13F1-AE83-2E85D5A979B0}"/>
          </ac:spMkLst>
        </pc:spChg>
        <pc:spChg chg="mod">
          <ac:chgData name="Gustavo" userId="26144088-ecaa-449c-93ed-6a7389c8b5fb" providerId="ADAL" clId="{235E1C4F-B711-4162-AA29-6BD45D13EFDA}" dt="2024-11-04T21:46:51.459" v="319" actId="20577"/>
          <ac:spMkLst>
            <pc:docMk/>
            <pc:sldMk cId="1070346799" sldId="260"/>
            <ac:spMk id="15" creationId="{4E622787-5874-4B81-9829-EDD6701EE531}"/>
          </ac:spMkLst>
        </pc:spChg>
        <pc:graphicFrameChg chg="add del mod">
          <ac:chgData name="Gustavo" userId="26144088-ecaa-449c-93ed-6a7389c8b5fb" providerId="ADAL" clId="{235E1C4F-B711-4162-AA29-6BD45D13EFDA}" dt="2024-11-04T22:21:22.708" v="453"/>
          <ac:graphicFrameMkLst>
            <pc:docMk/>
            <pc:sldMk cId="1070346799" sldId="260"/>
            <ac:graphicFrameMk id="8" creationId="{F08BC397-A57E-4B66-8306-2575F7B4C085}"/>
          </ac:graphicFrameMkLst>
        </pc:graphicFrameChg>
        <pc:graphicFrameChg chg="add mod modGraphic">
          <ac:chgData name="Gustavo" userId="26144088-ecaa-449c-93ed-6a7389c8b5fb" providerId="ADAL" clId="{235E1C4F-B711-4162-AA29-6BD45D13EFDA}" dt="2024-11-04T22:21:42.229" v="456" actId="122"/>
          <ac:graphicFrameMkLst>
            <pc:docMk/>
            <pc:sldMk cId="1070346799" sldId="260"/>
            <ac:graphicFrameMk id="10" creationId="{9D4DDB2F-7C4D-4BD2-899B-E3CD4FE6999B}"/>
          </ac:graphicFrameMkLst>
        </pc:graphicFrameChg>
        <pc:picChg chg="mod">
          <ac:chgData name="Gustavo" userId="26144088-ecaa-449c-93ed-6a7389c8b5fb" providerId="ADAL" clId="{235E1C4F-B711-4162-AA29-6BD45D13EFDA}" dt="2024-11-04T22:21:17.028" v="449" actId="1076"/>
          <ac:picMkLst>
            <pc:docMk/>
            <pc:sldMk cId="1070346799" sldId="260"/>
            <ac:picMk id="6" creationId="{5D11C9E3-7676-A207-C6D5-38DEDE4405E0}"/>
          </ac:picMkLst>
        </pc:picChg>
      </pc:sldChg>
      <pc:sldChg chg="modSp mod">
        <pc:chgData name="Gustavo" userId="26144088-ecaa-449c-93ed-6a7389c8b5fb" providerId="ADAL" clId="{235E1C4F-B711-4162-AA29-6BD45D13EFDA}" dt="2024-11-04T21:47:34.954" v="373" actId="14100"/>
        <pc:sldMkLst>
          <pc:docMk/>
          <pc:sldMk cId="98175723" sldId="261"/>
        </pc:sldMkLst>
        <pc:spChg chg="mod">
          <ac:chgData name="Gustavo" userId="26144088-ecaa-449c-93ed-6a7389c8b5fb" providerId="ADAL" clId="{235E1C4F-B711-4162-AA29-6BD45D13EFDA}" dt="2024-11-04T21:47:34.954" v="373" actId="14100"/>
          <ac:spMkLst>
            <pc:docMk/>
            <pc:sldMk cId="98175723" sldId="261"/>
            <ac:spMk id="7" creationId="{F33FB444-29D0-11DC-190F-FD4F9C2A7EBB}"/>
          </ac:spMkLst>
        </pc:spChg>
        <pc:picChg chg="mod">
          <ac:chgData name="Gustavo" userId="26144088-ecaa-449c-93ed-6a7389c8b5fb" providerId="ADAL" clId="{235E1C4F-B711-4162-AA29-6BD45D13EFDA}" dt="2024-11-04T21:47:19.874" v="368" actId="1076"/>
          <ac:picMkLst>
            <pc:docMk/>
            <pc:sldMk cId="98175723" sldId="261"/>
            <ac:picMk id="6" creationId="{06805A73-E549-2D38-AD3A-18806D505260}"/>
          </ac:picMkLst>
        </pc:picChg>
      </pc:sldChg>
      <pc:sldChg chg="addSp modSp mod">
        <pc:chgData name="Gustavo" userId="26144088-ecaa-449c-93ed-6a7389c8b5fb" providerId="ADAL" clId="{235E1C4F-B711-4162-AA29-6BD45D13EFDA}" dt="2024-11-04T22:08:04.480" v="410" actId="1076"/>
        <pc:sldMkLst>
          <pc:docMk/>
          <pc:sldMk cId="1192679512" sldId="262"/>
        </pc:sldMkLst>
        <pc:spChg chg="add mod">
          <ac:chgData name="Gustavo" userId="26144088-ecaa-449c-93ed-6a7389c8b5fb" providerId="ADAL" clId="{235E1C4F-B711-4162-AA29-6BD45D13EFDA}" dt="2024-11-04T22:08:04.480" v="410" actId="1076"/>
          <ac:spMkLst>
            <pc:docMk/>
            <pc:sldMk cId="1192679512" sldId="262"/>
            <ac:spMk id="3" creationId="{8237FA6D-08BB-4E6F-BC07-C7DEFEF7B607}"/>
          </ac:spMkLst>
        </pc:spChg>
        <pc:spChg chg="mod">
          <ac:chgData name="Gustavo" userId="26144088-ecaa-449c-93ed-6a7389c8b5fb" providerId="ADAL" clId="{235E1C4F-B711-4162-AA29-6BD45D13EFDA}" dt="2024-11-04T21:54:37.021" v="385" actId="1076"/>
          <ac:spMkLst>
            <pc:docMk/>
            <pc:sldMk cId="1192679512" sldId="262"/>
            <ac:spMk id="10" creationId="{1CBB3269-ACB5-9C02-8747-D10F79AD7321}"/>
          </ac:spMkLst>
        </pc:spChg>
        <pc:spChg chg="mod">
          <ac:chgData name="Gustavo" userId="26144088-ecaa-449c-93ed-6a7389c8b5fb" providerId="ADAL" clId="{235E1C4F-B711-4162-AA29-6BD45D13EFDA}" dt="2024-11-04T22:07:48.977" v="406" actId="113"/>
          <ac:spMkLst>
            <pc:docMk/>
            <pc:sldMk cId="1192679512" sldId="262"/>
            <ac:spMk id="23" creationId="{84031C50-3E43-ECFB-A27E-F8FFC57C2BF6}"/>
          </ac:spMkLst>
        </pc:spChg>
        <pc:picChg chg="mod">
          <ac:chgData name="Gustavo" userId="26144088-ecaa-449c-93ed-6a7389c8b5fb" providerId="ADAL" clId="{235E1C4F-B711-4162-AA29-6BD45D13EFDA}" dt="2024-11-04T21:54:37.598" v="386" actId="1076"/>
          <ac:picMkLst>
            <pc:docMk/>
            <pc:sldMk cId="1192679512" sldId="262"/>
            <ac:picMk id="6" creationId="{CA6CBCDA-31C3-CD1D-F937-A50F1EBB0A36}"/>
          </ac:picMkLst>
        </pc:picChg>
      </pc:sldChg>
      <pc:sldChg chg="addSp modSp mod">
        <pc:chgData name="Gustavo" userId="26144088-ecaa-449c-93ed-6a7389c8b5fb" providerId="ADAL" clId="{235E1C4F-B711-4162-AA29-6BD45D13EFDA}" dt="2024-11-04T22:04:53.489" v="395" actId="1076"/>
        <pc:sldMkLst>
          <pc:docMk/>
          <pc:sldMk cId="165918483" sldId="265"/>
        </pc:sldMkLst>
        <pc:spChg chg="add mod">
          <ac:chgData name="Gustavo" userId="26144088-ecaa-449c-93ed-6a7389c8b5fb" providerId="ADAL" clId="{235E1C4F-B711-4162-AA29-6BD45D13EFDA}" dt="2024-11-04T22:04:53.489" v="395" actId="1076"/>
          <ac:spMkLst>
            <pc:docMk/>
            <pc:sldMk cId="165918483" sldId="265"/>
            <ac:spMk id="3" creationId="{2320FEB0-33E5-474E-B5DF-F7CDB2C47801}"/>
          </ac:spMkLst>
        </pc:spChg>
        <pc:spChg chg="mod">
          <ac:chgData name="Gustavo" userId="26144088-ecaa-449c-93ed-6a7389c8b5fb" providerId="ADAL" clId="{235E1C4F-B711-4162-AA29-6BD45D13EFDA}" dt="2024-11-04T21:47:44.619" v="374" actId="20577"/>
          <ac:spMkLst>
            <pc:docMk/>
            <pc:sldMk cId="165918483" sldId="265"/>
            <ac:spMk id="17" creationId="{B6D78FC5-9D7D-ADAA-5A33-F078AC7EC80A}"/>
          </ac:spMkLst>
        </pc:spChg>
      </pc:sldChg>
      <pc:sldChg chg="addSp delSp modSp mod">
        <pc:chgData name="Gustavo" userId="26144088-ecaa-449c-93ed-6a7389c8b5fb" providerId="ADAL" clId="{235E1C4F-B711-4162-AA29-6BD45D13EFDA}" dt="2024-11-04T22:11:47.843" v="446"/>
        <pc:sldMkLst>
          <pc:docMk/>
          <pc:sldMk cId="1297460242" sldId="266"/>
        </pc:sldMkLst>
        <pc:spChg chg="del">
          <ac:chgData name="Gustavo" userId="26144088-ecaa-449c-93ed-6a7389c8b5fb" providerId="ADAL" clId="{235E1C4F-B711-4162-AA29-6BD45D13EFDA}" dt="2024-11-04T21:28:10.230" v="1" actId="478"/>
          <ac:spMkLst>
            <pc:docMk/>
            <pc:sldMk cId="1297460242" sldId="266"/>
            <ac:spMk id="4" creationId="{828D3791-643E-2CD6-AED0-BE2946BCE0F5}"/>
          </ac:spMkLst>
        </pc:spChg>
        <pc:spChg chg="add del">
          <ac:chgData name="Gustavo" userId="26144088-ecaa-449c-93ed-6a7389c8b5fb" providerId="ADAL" clId="{235E1C4F-B711-4162-AA29-6BD45D13EFDA}" dt="2024-11-04T21:31:59.161" v="7"/>
          <ac:spMkLst>
            <pc:docMk/>
            <pc:sldMk cId="1297460242" sldId="266"/>
            <ac:spMk id="8" creationId="{664FA594-146B-4CF4-B098-6A992AA8BFDA}"/>
          </ac:spMkLst>
        </pc:spChg>
        <pc:spChg chg="add mod">
          <ac:chgData name="Gustavo" userId="26144088-ecaa-449c-93ed-6a7389c8b5fb" providerId="ADAL" clId="{235E1C4F-B711-4162-AA29-6BD45D13EFDA}" dt="2024-11-04T21:38:52.511" v="199" actId="1076"/>
          <ac:spMkLst>
            <pc:docMk/>
            <pc:sldMk cId="1297460242" sldId="266"/>
            <ac:spMk id="11" creationId="{9CED05ED-1FEC-4BC0-9FB9-778638CD189E}"/>
          </ac:spMkLst>
        </pc:spChg>
        <pc:spChg chg="add mod">
          <ac:chgData name="Gustavo" userId="26144088-ecaa-449c-93ed-6a7389c8b5fb" providerId="ADAL" clId="{235E1C4F-B711-4162-AA29-6BD45D13EFDA}" dt="2024-11-04T21:39:46.054" v="285" actId="1076"/>
          <ac:spMkLst>
            <pc:docMk/>
            <pc:sldMk cId="1297460242" sldId="266"/>
            <ac:spMk id="12" creationId="{649C87EB-A441-4B12-94D5-198CB0FC3FD4}"/>
          </ac:spMkLst>
        </pc:spChg>
        <pc:spChg chg="del">
          <ac:chgData name="Gustavo" userId="26144088-ecaa-449c-93ed-6a7389c8b5fb" providerId="ADAL" clId="{235E1C4F-B711-4162-AA29-6BD45D13EFDA}" dt="2024-11-04T21:26:07.338" v="0" actId="478"/>
          <ac:spMkLst>
            <pc:docMk/>
            <pc:sldMk cId="1297460242" sldId="266"/>
            <ac:spMk id="17" creationId="{753272C2-3AE6-6E0D-FB6E-F8EF300BD892}"/>
          </ac:spMkLst>
        </pc:spChg>
        <pc:spChg chg="add mod">
          <ac:chgData name="Gustavo" userId="26144088-ecaa-449c-93ed-6a7389c8b5fb" providerId="ADAL" clId="{235E1C4F-B711-4162-AA29-6BD45D13EFDA}" dt="2024-11-04T22:08:58.394" v="417" actId="20577"/>
          <ac:spMkLst>
            <pc:docMk/>
            <pc:sldMk cId="1297460242" sldId="266"/>
            <ac:spMk id="18" creationId="{71A6A6BA-B73D-483F-8BC8-E50F8E78B34D}"/>
          </ac:spMkLst>
        </pc:spChg>
        <pc:spChg chg="add del mod">
          <ac:chgData name="Gustavo" userId="26144088-ecaa-449c-93ed-6a7389c8b5fb" providerId="ADAL" clId="{235E1C4F-B711-4162-AA29-6BD45D13EFDA}" dt="2024-11-04T22:11:47.843" v="446"/>
          <ac:spMkLst>
            <pc:docMk/>
            <pc:sldMk cId="1297460242" sldId="266"/>
            <ac:spMk id="19" creationId="{25359F83-FD8D-4EBC-982F-7BCC0EEB0D46}"/>
          </ac:spMkLst>
        </pc:spChg>
        <pc:spChg chg="add del mod">
          <ac:chgData name="Gustavo" userId="26144088-ecaa-449c-93ed-6a7389c8b5fb" providerId="ADAL" clId="{235E1C4F-B711-4162-AA29-6BD45D13EFDA}" dt="2024-11-04T22:11:47.827" v="444" actId="478"/>
          <ac:spMkLst>
            <pc:docMk/>
            <pc:sldMk cId="1297460242" sldId="266"/>
            <ac:spMk id="20" creationId="{CD815F39-6B9F-4D55-9D5D-2B9303309009}"/>
          </ac:spMkLst>
        </pc:spChg>
        <pc:picChg chg="add mod modCrop">
          <ac:chgData name="Gustavo" userId="26144088-ecaa-449c-93ed-6a7389c8b5fb" providerId="ADAL" clId="{235E1C4F-B711-4162-AA29-6BD45D13EFDA}" dt="2024-11-04T21:38:50.511" v="198" actId="1076"/>
          <ac:picMkLst>
            <pc:docMk/>
            <pc:sldMk cId="1297460242" sldId="266"/>
            <ac:picMk id="6" creationId="{572ABE89-2556-4680-9F75-4CD760D55541}"/>
          </ac:picMkLst>
        </pc:picChg>
        <pc:picChg chg="add mod modCrop">
          <ac:chgData name="Gustavo" userId="26144088-ecaa-449c-93ed-6a7389c8b5fb" providerId="ADAL" clId="{235E1C4F-B711-4162-AA29-6BD45D13EFDA}" dt="2024-11-04T21:38:54.293" v="200" actId="1076"/>
          <ac:picMkLst>
            <pc:docMk/>
            <pc:sldMk cId="1297460242" sldId="266"/>
            <ac:picMk id="10" creationId="{44797CE8-26BB-4CD2-A01E-7181BB8C5A31}"/>
          </ac:picMkLst>
        </pc:picChg>
        <pc:picChg chg="add del mod modCrop">
          <ac:chgData name="Gustavo" userId="26144088-ecaa-449c-93ed-6a7389c8b5fb" providerId="ADAL" clId="{235E1C4F-B711-4162-AA29-6BD45D13EFDA}" dt="2024-11-04T21:39:52.025" v="287" actId="21"/>
          <ac:picMkLst>
            <pc:docMk/>
            <pc:sldMk cId="1297460242" sldId="266"/>
            <ac:picMk id="14" creationId="{31989B9D-64BB-47C4-8DD2-B15EEF441E30}"/>
          </ac:picMkLst>
        </pc:picChg>
        <pc:picChg chg="add mod">
          <ac:chgData name="Gustavo" userId="26144088-ecaa-449c-93ed-6a7389c8b5fb" providerId="ADAL" clId="{235E1C4F-B711-4162-AA29-6BD45D13EFDA}" dt="2024-11-04T21:52:18.709" v="384" actId="1076"/>
          <ac:picMkLst>
            <pc:docMk/>
            <pc:sldMk cId="1297460242" sldId="266"/>
            <ac:picMk id="16" creationId="{4F1BC8D9-8EA4-4F32-93A9-7965B884B2A5}"/>
          </ac:picMkLst>
        </pc:picChg>
      </pc:sldChg>
      <pc:sldChg chg="addSp modSp mod">
        <pc:chgData name="Gustavo" userId="26144088-ecaa-449c-93ed-6a7389c8b5fb" providerId="ADAL" clId="{235E1C4F-B711-4162-AA29-6BD45D13EFDA}" dt="2024-11-04T22:08:18.901" v="414" actId="1076"/>
        <pc:sldMkLst>
          <pc:docMk/>
          <pc:sldMk cId="2300353305" sldId="269"/>
        </pc:sldMkLst>
        <pc:spChg chg="add mod">
          <ac:chgData name="Gustavo" userId="26144088-ecaa-449c-93ed-6a7389c8b5fb" providerId="ADAL" clId="{235E1C4F-B711-4162-AA29-6BD45D13EFDA}" dt="2024-11-04T22:08:18.901" v="414" actId="1076"/>
          <ac:spMkLst>
            <pc:docMk/>
            <pc:sldMk cId="2300353305" sldId="269"/>
            <ac:spMk id="3" creationId="{E3F3ED77-9EBF-46D4-9712-6872DB098E80}"/>
          </ac:spMkLst>
        </pc:spChg>
      </pc:sldChg>
      <pc:sldChg chg="modSp mod">
        <pc:chgData name="Gustavo" userId="26144088-ecaa-449c-93ed-6a7389c8b5fb" providerId="ADAL" clId="{235E1C4F-B711-4162-AA29-6BD45D13EFDA}" dt="2024-11-04T21:51:28.919" v="377" actId="20577"/>
        <pc:sldMkLst>
          <pc:docMk/>
          <pc:sldMk cId="3538791470" sldId="272"/>
        </pc:sldMkLst>
        <pc:spChg chg="mod">
          <ac:chgData name="Gustavo" userId="26144088-ecaa-449c-93ed-6a7389c8b5fb" providerId="ADAL" clId="{235E1C4F-B711-4162-AA29-6BD45D13EFDA}" dt="2024-11-04T21:51:28.919" v="377" actId="20577"/>
          <ac:spMkLst>
            <pc:docMk/>
            <pc:sldMk cId="3538791470" sldId="272"/>
            <ac:spMk id="3" creationId="{DB6D113D-45CE-7E8E-5F03-13A7BE6FC461}"/>
          </ac:spMkLst>
        </pc:spChg>
      </pc:sldChg>
      <pc:sldChg chg="del">
        <pc:chgData name="Gustavo" userId="26144088-ecaa-449c-93ed-6a7389c8b5fb" providerId="ADAL" clId="{235E1C4F-B711-4162-AA29-6BD45D13EFDA}" dt="2024-11-04T21:45:32.659" v="290" actId="2696"/>
        <pc:sldMkLst>
          <pc:docMk/>
          <pc:sldMk cId="1348136420" sldId="273"/>
        </pc:sldMkLst>
      </pc:sldChg>
      <pc:sldChg chg="del">
        <pc:chgData name="Gustavo" userId="26144088-ecaa-449c-93ed-6a7389c8b5fb" providerId="ADAL" clId="{235E1C4F-B711-4162-AA29-6BD45D13EFDA}" dt="2024-11-04T21:45:36.085" v="291" actId="2696"/>
        <pc:sldMkLst>
          <pc:docMk/>
          <pc:sldMk cId="1018627999" sldId="274"/>
        </pc:sldMkLst>
      </pc:sldChg>
      <pc:sldChg chg="addSp modSp mod">
        <pc:chgData name="Gustavo" userId="26144088-ecaa-449c-93ed-6a7389c8b5fb" providerId="ADAL" clId="{235E1C4F-B711-4162-AA29-6BD45D13EFDA}" dt="2024-11-04T22:05:47.610" v="400" actId="14100"/>
        <pc:sldMkLst>
          <pc:docMk/>
          <pc:sldMk cId="2877640781" sldId="275"/>
        </pc:sldMkLst>
        <pc:spChg chg="add mod">
          <ac:chgData name="Gustavo" userId="26144088-ecaa-449c-93ed-6a7389c8b5fb" providerId="ADAL" clId="{235E1C4F-B711-4162-AA29-6BD45D13EFDA}" dt="2024-11-04T22:05:47.610" v="400" actId="14100"/>
          <ac:spMkLst>
            <pc:docMk/>
            <pc:sldMk cId="2877640781" sldId="275"/>
            <ac:spMk id="4" creationId="{E4E09130-7640-4671-958A-C178385D124B}"/>
          </ac:spMkLst>
        </pc:spChg>
        <pc:graphicFrameChg chg="mod">
          <ac:chgData name="Gustavo" userId="26144088-ecaa-449c-93ed-6a7389c8b5fb" providerId="ADAL" clId="{235E1C4F-B711-4162-AA29-6BD45D13EFDA}" dt="2024-11-04T22:05:30.791" v="396" actId="1076"/>
          <ac:graphicFrameMkLst>
            <pc:docMk/>
            <pc:sldMk cId="2877640781" sldId="275"/>
            <ac:graphicFrameMk id="3" creationId="{E595F0B4-A453-DA37-A16D-477860718D84}"/>
          </ac:graphicFrameMkLst>
        </pc:graphicFrameChg>
      </pc:sldChg>
      <pc:sldChg chg="modSp mod">
        <pc:chgData name="Gustavo" userId="26144088-ecaa-449c-93ed-6a7389c8b5fb" providerId="ADAL" clId="{235E1C4F-B711-4162-AA29-6BD45D13EFDA}" dt="2024-11-04T22:25:46.071" v="461" actId="14100"/>
        <pc:sldMkLst>
          <pc:docMk/>
          <pc:sldMk cId="2216477073" sldId="279"/>
        </pc:sldMkLst>
        <pc:picChg chg="mod modCrop">
          <ac:chgData name="Gustavo" userId="26144088-ecaa-449c-93ed-6a7389c8b5fb" providerId="ADAL" clId="{235E1C4F-B711-4162-AA29-6BD45D13EFDA}" dt="2024-11-04T22:25:46.071" v="461" actId="14100"/>
          <ac:picMkLst>
            <pc:docMk/>
            <pc:sldMk cId="2216477073" sldId="279"/>
            <ac:picMk id="4" creationId="{C2CF5089-EC36-7614-7931-01DCF5146423}"/>
          </ac:picMkLst>
        </pc:picChg>
      </pc:sldChg>
      <pc:sldChg chg="add">
        <pc:chgData name="Gustavo" userId="26144088-ecaa-449c-93ed-6a7389c8b5fb" providerId="ADAL" clId="{235E1C4F-B711-4162-AA29-6BD45D13EFDA}" dt="2024-11-04T22:03:07.782" v="387" actId="2890"/>
        <pc:sldMkLst>
          <pc:docMk/>
          <pc:sldMk cId="3588275020" sldId="280"/>
        </pc:sldMkLst>
      </pc:sldChg>
    </pc:docChg>
  </pc:docChgLst>
  <pc:docChgLst>
    <pc:chgData name="Ryan J Meger" userId="S::rjm543@nau.edu::f6b73040-e80f-4356-aca6-7d9b6bd5d25d" providerId="AD" clId="Web-{23ED958A-16B2-4513-8B31-45105E12E142}"/>
    <pc:docChg chg="modSld">
      <pc:chgData name="Ryan J Meger" userId="S::rjm543@nau.edu::f6b73040-e80f-4356-aca6-7d9b6bd5d25d" providerId="AD" clId="Web-{23ED958A-16B2-4513-8B31-45105E12E142}" dt="2024-11-20T01:26:45.557" v="0" actId="1076"/>
      <pc:docMkLst>
        <pc:docMk/>
      </pc:docMkLst>
      <pc:sldChg chg="modSp">
        <pc:chgData name="Ryan J Meger" userId="S::rjm543@nau.edu::f6b73040-e80f-4356-aca6-7d9b6bd5d25d" providerId="AD" clId="Web-{23ED958A-16B2-4513-8B31-45105E12E142}" dt="2024-11-20T01:26:45.557" v="0" actId="1076"/>
        <pc:sldMkLst>
          <pc:docMk/>
          <pc:sldMk cId="419798599" sldId="271"/>
        </pc:sldMkLst>
        <pc:spChg chg="mod">
          <ac:chgData name="Ryan J Meger" userId="S::rjm543@nau.edu::f6b73040-e80f-4356-aca6-7d9b6bd5d25d" providerId="AD" clId="Web-{23ED958A-16B2-4513-8B31-45105E12E142}" dt="2024-11-20T01:26:45.557" v="0" actId="1076"/>
          <ac:spMkLst>
            <pc:docMk/>
            <pc:sldMk cId="419798599" sldId="271"/>
            <ac:spMk id="2" creationId="{726EBC16-7CF2-4082-37A3-CB800AC983B7}"/>
          </ac:spMkLst>
        </pc:spChg>
      </pc:sldChg>
    </pc:docChg>
  </pc:docChgLst>
  <pc:docChgLst>
    <pc:chgData name="Carson A Kent" userId="S::cak473@nau.edu::83e41d60-f5d6-4460-baba-c3960352a02f" providerId="AD" clId="Web-{2081B1C2-0ED4-C408-2B9A-A97CFA77E730}"/>
    <pc:docChg chg="addSld modSld">
      <pc:chgData name="Carson A Kent" userId="S::cak473@nau.edu::83e41d60-f5d6-4460-baba-c3960352a02f" providerId="AD" clId="Web-{2081B1C2-0ED4-C408-2B9A-A97CFA77E730}" dt="2024-11-05T00:27:46.090" v="398" actId="20577"/>
      <pc:docMkLst>
        <pc:docMk/>
      </pc:docMkLst>
      <pc:sldChg chg="modSp">
        <pc:chgData name="Carson A Kent" userId="S::cak473@nau.edu::83e41d60-f5d6-4460-baba-c3960352a02f" providerId="AD" clId="Web-{2081B1C2-0ED4-C408-2B9A-A97CFA77E730}" dt="2024-11-05T00:27:38.230" v="397" actId="20577"/>
        <pc:sldMkLst>
          <pc:docMk/>
          <pc:sldMk cId="98175723" sldId="261"/>
        </pc:sldMkLst>
        <pc:spChg chg="mod">
          <ac:chgData name="Carson A Kent" userId="S::cak473@nau.edu::83e41d60-f5d6-4460-baba-c3960352a02f" providerId="AD" clId="Web-{2081B1C2-0ED4-C408-2B9A-A97CFA77E730}" dt="2024-11-05T00:27:38.230" v="397" actId="20577"/>
          <ac:spMkLst>
            <pc:docMk/>
            <pc:sldMk cId="98175723" sldId="261"/>
            <ac:spMk id="4" creationId="{8D693214-471A-236E-FB37-D9948EB4071F}"/>
          </ac:spMkLst>
        </pc:spChg>
      </pc:sldChg>
      <pc:sldChg chg="modSp">
        <pc:chgData name="Carson A Kent" userId="S::cak473@nau.edu::83e41d60-f5d6-4460-baba-c3960352a02f" providerId="AD" clId="Web-{2081B1C2-0ED4-C408-2B9A-A97CFA77E730}" dt="2024-11-04T23:33:21.659" v="393" actId="20577"/>
        <pc:sldMkLst>
          <pc:docMk/>
          <pc:sldMk cId="4014885047" sldId="264"/>
        </pc:sldMkLst>
        <pc:spChg chg="mod">
          <ac:chgData name="Carson A Kent" userId="S::cak473@nau.edu::83e41d60-f5d6-4460-baba-c3960352a02f" providerId="AD" clId="Web-{2081B1C2-0ED4-C408-2B9A-A97CFA77E730}" dt="2024-11-04T23:33:21.659" v="393" actId="20577"/>
          <ac:spMkLst>
            <pc:docMk/>
            <pc:sldMk cId="4014885047" sldId="264"/>
            <ac:spMk id="7" creationId="{D15E5935-7826-A781-7B22-8B808BEB773B}"/>
          </ac:spMkLst>
        </pc:spChg>
      </pc:sldChg>
      <pc:sldChg chg="addSp delSp modSp add replId">
        <pc:chgData name="Carson A Kent" userId="S::cak473@nau.edu::83e41d60-f5d6-4460-baba-c3960352a02f" providerId="AD" clId="Web-{2081B1C2-0ED4-C408-2B9A-A97CFA77E730}" dt="2024-11-05T00:27:46.090" v="398" actId="20577"/>
        <pc:sldMkLst>
          <pc:docMk/>
          <pc:sldMk cId="1069673868" sldId="280"/>
        </pc:sldMkLst>
        <pc:spChg chg="add del mod">
          <ac:chgData name="Carson A Kent" userId="S::cak473@nau.edu::83e41d60-f5d6-4460-baba-c3960352a02f" providerId="AD" clId="Web-{2081B1C2-0ED4-C408-2B9A-A97CFA77E730}" dt="2024-11-04T23:29:36.747" v="370" actId="20577"/>
          <ac:spMkLst>
            <pc:docMk/>
            <pc:sldMk cId="1069673868" sldId="280"/>
            <ac:spMk id="3" creationId="{B85822A1-72EB-6034-3AD6-44A55FA1A0EF}"/>
          </ac:spMkLst>
        </pc:spChg>
        <pc:spChg chg="mod">
          <ac:chgData name="Carson A Kent" userId="S::cak473@nau.edu::83e41d60-f5d6-4460-baba-c3960352a02f" providerId="AD" clId="Web-{2081B1C2-0ED4-C408-2B9A-A97CFA77E730}" dt="2024-11-04T23:32:59.517" v="380" actId="20577"/>
          <ac:spMkLst>
            <pc:docMk/>
            <pc:sldMk cId="1069673868" sldId="280"/>
            <ac:spMk id="7" creationId="{4377A575-BADD-4ACF-5E89-08A9F1042261}"/>
          </ac:spMkLst>
        </pc:spChg>
        <pc:spChg chg="mod">
          <ac:chgData name="Carson A Kent" userId="S::cak473@nau.edu::83e41d60-f5d6-4460-baba-c3960352a02f" providerId="AD" clId="Web-{2081B1C2-0ED4-C408-2B9A-A97CFA77E730}" dt="2024-11-04T23:18:09.027" v="358" actId="1076"/>
          <ac:spMkLst>
            <pc:docMk/>
            <pc:sldMk cId="1069673868" sldId="280"/>
            <ac:spMk id="21" creationId="{844EE0AB-4C44-22DF-95CB-D998EF69297F}"/>
          </ac:spMkLst>
        </pc:spChg>
        <pc:spChg chg="del mod">
          <ac:chgData name="Carson A Kent" userId="S::cak473@nau.edu::83e41d60-f5d6-4460-baba-c3960352a02f" providerId="AD" clId="Web-{2081B1C2-0ED4-C408-2B9A-A97CFA77E730}" dt="2024-11-04T23:11:13.688" v="7"/>
          <ac:spMkLst>
            <pc:docMk/>
            <pc:sldMk cId="1069673868" sldId="280"/>
            <ac:spMk id="22" creationId="{414DF624-D8A1-7777-1D7C-8E4BDB43CD92}"/>
          </ac:spMkLst>
        </pc:spChg>
        <pc:spChg chg="mod">
          <ac:chgData name="Carson A Kent" userId="S::cak473@nau.edu::83e41d60-f5d6-4460-baba-c3960352a02f" providerId="AD" clId="Web-{2081B1C2-0ED4-C408-2B9A-A97CFA77E730}" dt="2024-11-05T00:27:46.090" v="398" actId="20577"/>
          <ac:spMkLst>
            <pc:docMk/>
            <pc:sldMk cId="1069673868" sldId="280"/>
            <ac:spMk id="23" creationId="{D83A358B-445B-CEB3-7AC9-FC2D0B1D496D}"/>
          </ac:spMkLst>
        </pc:spChg>
        <pc:graphicFrameChg chg="add del">
          <ac:chgData name="Carson A Kent" userId="S::cak473@nau.edu::83e41d60-f5d6-4460-baba-c3960352a02f" providerId="AD" clId="Web-{2081B1C2-0ED4-C408-2B9A-A97CFA77E730}" dt="2024-11-04T23:18:24.887" v="361"/>
          <ac:graphicFrameMkLst>
            <pc:docMk/>
            <pc:sldMk cId="1069673868" sldId="280"/>
            <ac:graphicFrameMk id="25" creationId="{CAB0DEF3-F179-4FF8-4DBA-AF2032D9BDC5}"/>
          </ac:graphicFrameMkLst>
        </pc:graphicFrameChg>
        <pc:picChg chg="del">
          <ac:chgData name="Carson A Kent" userId="S::cak473@nau.edu::83e41d60-f5d6-4460-baba-c3960352a02f" providerId="AD" clId="Web-{2081B1C2-0ED4-C408-2B9A-A97CFA77E730}" dt="2024-11-04T23:11:00.594" v="2"/>
          <ac:picMkLst>
            <pc:docMk/>
            <pc:sldMk cId="1069673868" sldId="280"/>
            <ac:picMk id="4" creationId="{C2CF5089-EC36-7614-7931-01DCF5146423}"/>
          </ac:picMkLst>
        </pc:picChg>
        <pc:picChg chg="add mod">
          <ac:chgData name="Carson A Kent" userId="S::cak473@nau.edu::83e41d60-f5d6-4460-baba-c3960352a02f" providerId="AD" clId="Web-{2081B1C2-0ED4-C408-2B9A-A97CFA77E730}" dt="2024-11-04T23:18:10.980" v="359" actId="1076"/>
          <ac:picMkLst>
            <pc:docMk/>
            <pc:sldMk cId="1069673868" sldId="280"/>
            <ac:picMk id="6" creationId="{8F555ACF-8574-7933-18E0-40D3A73B8AC2}"/>
          </ac:picMkLst>
        </pc:picChg>
        <pc:picChg chg="del">
          <ac:chgData name="Carson A Kent" userId="S::cak473@nau.edu::83e41d60-f5d6-4460-baba-c3960352a02f" providerId="AD" clId="Web-{2081B1C2-0ED4-C408-2B9A-A97CFA77E730}" dt="2024-11-04T23:11:00.454" v="1"/>
          <ac:picMkLst>
            <pc:docMk/>
            <pc:sldMk cId="1069673868" sldId="280"/>
            <ac:picMk id="19" creationId="{40DACB59-918A-2B45-62D6-07B35C2E2AB7}"/>
          </ac:picMkLst>
        </pc:picChg>
        <pc:picChg chg="del">
          <ac:chgData name="Carson A Kent" userId="S::cak473@nau.edu::83e41d60-f5d6-4460-baba-c3960352a02f" providerId="AD" clId="Web-{2081B1C2-0ED4-C408-2B9A-A97CFA77E730}" dt="2024-11-04T23:11:07.704" v="3"/>
          <ac:picMkLst>
            <pc:docMk/>
            <pc:sldMk cId="1069673868" sldId="280"/>
            <ac:picMk id="20" creationId="{305E558F-269F-31F2-ACB4-7270DDA6709C}"/>
          </ac:picMkLst>
        </pc:picChg>
      </pc:sldChg>
    </pc:docChg>
  </pc:docChgLst>
  <pc:docChgLst>
    <pc:chgData name="Ryan J Meger" userId="f6b73040-e80f-4356-aca6-7d9b6bd5d25d" providerId="ADAL" clId="{59B9E709-D2AB-4FAB-9E50-6347BE00A8A7}"/>
    <pc:docChg chg="undo custSel addSld delSld modSld sldOrd">
      <pc:chgData name="Ryan J Meger" userId="f6b73040-e80f-4356-aca6-7d9b6bd5d25d" providerId="ADAL" clId="{59B9E709-D2AB-4FAB-9E50-6347BE00A8A7}" dt="2024-11-04T17:41:43.818" v="4798"/>
      <pc:docMkLst>
        <pc:docMk/>
      </pc:docMkLst>
      <pc:sldChg chg="delSp modSp mod">
        <pc:chgData name="Ryan J Meger" userId="f6b73040-e80f-4356-aca6-7d9b6bd5d25d" providerId="ADAL" clId="{59B9E709-D2AB-4FAB-9E50-6347BE00A8A7}" dt="2024-11-02T20:45:19.832" v="1197" actId="14100"/>
        <pc:sldMkLst>
          <pc:docMk/>
          <pc:sldMk cId="1514395425" sldId="258"/>
        </pc:sldMkLst>
      </pc:sldChg>
      <pc:sldChg chg="addSp delSp modSp mod ord">
        <pc:chgData name="Ryan J Meger" userId="f6b73040-e80f-4356-aca6-7d9b6bd5d25d" providerId="ADAL" clId="{59B9E709-D2AB-4FAB-9E50-6347BE00A8A7}" dt="2024-11-02T21:48:49.851" v="3941" actId="20578"/>
        <pc:sldMkLst>
          <pc:docMk/>
          <pc:sldMk cId="3803442049" sldId="259"/>
        </pc:sldMkLst>
        <pc:spChg chg="add mod">
          <ac:chgData name="Ryan J Meger" userId="f6b73040-e80f-4356-aca6-7d9b6bd5d25d" providerId="ADAL" clId="{59B9E709-D2AB-4FAB-9E50-6347BE00A8A7}" dt="2024-11-02T20:31:32.074" v="1113" actId="115"/>
          <ac:spMkLst>
            <pc:docMk/>
            <pc:sldMk cId="3803442049" sldId="259"/>
            <ac:spMk id="2" creationId="{9FBD66A0-1456-43E0-ACA4-A80BC6505FE5}"/>
          </ac:spMkLst>
        </pc:spChg>
        <pc:spChg chg="mod">
          <ac:chgData name="Ryan J Meger" userId="f6b73040-e80f-4356-aca6-7d9b6bd5d25d" providerId="ADAL" clId="{59B9E709-D2AB-4FAB-9E50-6347BE00A8A7}" dt="2024-11-02T20:31:33.953" v="1114" actId="115"/>
          <ac:spMkLst>
            <pc:docMk/>
            <pc:sldMk cId="3803442049" sldId="259"/>
            <ac:spMk id="4" creationId="{B295F121-9324-B418-B125-0CA290812671}"/>
          </ac:spMkLst>
        </pc:spChg>
        <pc:spChg chg="add mod">
          <ac:chgData name="Ryan J Meger" userId="f6b73040-e80f-4356-aca6-7d9b6bd5d25d" providerId="ADAL" clId="{59B9E709-D2AB-4FAB-9E50-6347BE00A8A7}" dt="2024-11-02T20:26:10.523" v="645" actId="33524"/>
          <ac:spMkLst>
            <pc:docMk/>
            <pc:sldMk cId="3803442049" sldId="259"/>
            <ac:spMk id="6" creationId="{79FEACCF-FEF6-E769-0F26-91F2E003E0BC}"/>
          </ac:spMkLst>
        </pc:spChg>
        <pc:spChg chg="add mod">
          <ac:chgData name="Ryan J Meger" userId="f6b73040-e80f-4356-aca6-7d9b6bd5d25d" providerId="ADAL" clId="{59B9E709-D2AB-4FAB-9E50-6347BE00A8A7}" dt="2024-11-02T20:28:58.674" v="1022" actId="20577"/>
          <ac:spMkLst>
            <pc:docMk/>
            <pc:sldMk cId="3803442049" sldId="259"/>
            <ac:spMk id="7" creationId="{C28741B3-2D1A-876F-979B-3F662596BFE4}"/>
          </ac:spMkLst>
        </pc:spChg>
        <pc:spChg chg="add mod">
          <ac:chgData name="Ryan J Meger" userId="f6b73040-e80f-4356-aca6-7d9b6bd5d25d" providerId="ADAL" clId="{59B9E709-D2AB-4FAB-9E50-6347BE00A8A7}" dt="2024-11-02T20:31:25.425" v="1112" actId="207"/>
          <ac:spMkLst>
            <pc:docMk/>
            <pc:sldMk cId="3803442049" sldId="259"/>
            <ac:spMk id="8" creationId="{AE2EB9C5-06F8-7DA9-22FA-61F8CB464B93}"/>
          </ac:spMkLst>
        </pc:spChg>
        <pc:spChg chg="mod">
          <ac:chgData name="Ryan J Meger" userId="f6b73040-e80f-4356-aca6-7d9b6bd5d25d" providerId="ADAL" clId="{59B9E709-D2AB-4FAB-9E50-6347BE00A8A7}" dt="2024-11-02T21:48:49.480" v="3940" actId="20577"/>
          <ac:spMkLst>
            <pc:docMk/>
            <pc:sldMk cId="3803442049" sldId="259"/>
            <ac:spMk id="16" creationId="{6F640BF6-D186-94B0-4EE7-CC3027FC5BF5}"/>
          </ac:spMkLst>
        </pc:spChg>
        <pc:spChg chg="mod">
          <ac:chgData name="Ryan J Meger" userId="f6b73040-e80f-4356-aca6-7d9b6bd5d25d" providerId="ADAL" clId="{59B9E709-D2AB-4FAB-9E50-6347BE00A8A7}" dt="2024-11-02T20:23:51.346" v="273" actId="1076"/>
          <ac:spMkLst>
            <pc:docMk/>
            <pc:sldMk cId="3803442049" sldId="259"/>
            <ac:spMk id="17" creationId="{B48ABD7F-DFFC-29E8-C18D-2B4BB8B646F3}"/>
          </ac:spMkLst>
        </pc:spChg>
      </pc:sldChg>
      <pc:sldChg chg="addSp delSp modSp mod">
        <pc:chgData name="Ryan J Meger" userId="f6b73040-e80f-4356-aca6-7d9b6bd5d25d" providerId="ADAL" clId="{59B9E709-D2AB-4FAB-9E50-6347BE00A8A7}" dt="2024-11-02T20:48:21.783" v="1377" actId="1076"/>
        <pc:sldMkLst>
          <pc:docMk/>
          <pc:sldMk cId="1070346799" sldId="260"/>
        </pc:sldMkLst>
        <pc:spChg chg="mod">
          <ac:chgData name="Ryan J Meger" userId="f6b73040-e80f-4356-aca6-7d9b6bd5d25d" providerId="ADAL" clId="{59B9E709-D2AB-4FAB-9E50-6347BE00A8A7}" dt="2024-11-02T20:46:32.935" v="1239" actId="20577"/>
          <ac:spMkLst>
            <pc:docMk/>
            <pc:sldMk cId="1070346799" sldId="260"/>
            <ac:spMk id="5" creationId="{95C674F0-4F70-13F1-AE83-2E85D5A979B0}"/>
          </ac:spMkLst>
        </pc:spChg>
      </pc:sldChg>
      <pc:sldChg chg="addSp delSp modSp mod">
        <pc:chgData name="Ryan J Meger" userId="f6b73040-e80f-4356-aca6-7d9b6bd5d25d" providerId="ADAL" clId="{59B9E709-D2AB-4FAB-9E50-6347BE00A8A7}" dt="2024-11-04T17:33:57.198" v="4703" actId="1076"/>
        <pc:sldMkLst>
          <pc:docMk/>
          <pc:sldMk cId="98175723" sldId="261"/>
        </pc:sldMkLst>
        <pc:spChg chg="mod">
          <ac:chgData name="Ryan J Meger" userId="f6b73040-e80f-4356-aca6-7d9b6bd5d25d" providerId="ADAL" clId="{59B9E709-D2AB-4FAB-9E50-6347BE00A8A7}" dt="2024-11-02T20:46:44.514" v="1242" actId="20577"/>
          <ac:spMkLst>
            <pc:docMk/>
            <pc:sldMk cId="98175723" sldId="261"/>
            <ac:spMk id="2" creationId="{63F8214E-5B1E-25B0-74F6-E73FCE0DF5E6}"/>
          </ac:spMkLst>
        </pc:spChg>
        <pc:spChg chg="mod ord">
          <ac:chgData name="Ryan J Meger" userId="f6b73040-e80f-4356-aca6-7d9b6bd5d25d" providerId="ADAL" clId="{59B9E709-D2AB-4FAB-9E50-6347BE00A8A7}" dt="2024-11-04T17:32:12.256" v="4680" actId="166"/>
          <ac:spMkLst>
            <pc:docMk/>
            <pc:sldMk cId="98175723" sldId="261"/>
            <ac:spMk id="5" creationId="{A0BFF587-BC4D-64E3-B67A-134C65EC3170}"/>
          </ac:spMkLst>
        </pc:spChg>
        <pc:picChg chg="add mod">
          <ac:chgData name="Ryan J Meger" userId="f6b73040-e80f-4356-aca6-7d9b6bd5d25d" providerId="ADAL" clId="{59B9E709-D2AB-4FAB-9E50-6347BE00A8A7}" dt="2024-11-04T17:33:53.249" v="4702" actId="1076"/>
          <ac:picMkLst>
            <pc:docMk/>
            <pc:sldMk cId="98175723" sldId="261"/>
            <ac:picMk id="9" creationId="{156AFFE5-7574-AFC9-9E1D-50D6667835CE}"/>
          </ac:picMkLst>
        </pc:picChg>
        <pc:picChg chg="mod">
          <ac:chgData name="Ryan J Meger" userId="f6b73040-e80f-4356-aca6-7d9b6bd5d25d" providerId="ADAL" clId="{59B9E709-D2AB-4FAB-9E50-6347BE00A8A7}" dt="2024-11-04T17:32:01.109" v="4677" actId="1076"/>
          <ac:picMkLst>
            <pc:docMk/>
            <pc:sldMk cId="98175723" sldId="261"/>
            <ac:picMk id="10" creationId="{B6DAE811-8222-6572-F0DC-0FEAFD6FCFD5}"/>
          </ac:picMkLst>
        </pc:picChg>
        <pc:picChg chg="mod ord">
          <ac:chgData name="Ryan J Meger" userId="f6b73040-e80f-4356-aca6-7d9b6bd5d25d" providerId="ADAL" clId="{59B9E709-D2AB-4FAB-9E50-6347BE00A8A7}" dt="2024-11-04T17:33:10.934" v="4693" actId="166"/>
          <ac:picMkLst>
            <pc:docMk/>
            <pc:sldMk cId="98175723" sldId="261"/>
            <ac:picMk id="13" creationId="{F1CD9801-70D0-AE1C-1C4B-10C691F97C7E}"/>
          </ac:picMkLst>
        </pc:picChg>
        <pc:picChg chg="mod ord">
          <ac:chgData name="Ryan J Meger" userId="f6b73040-e80f-4356-aca6-7d9b6bd5d25d" providerId="ADAL" clId="{59B9E709-D2AB-4FAB-9E50-6347BE00A8A7}" dt="2024-11-04T17:33:44.323" v="4699" actId="1076"/>
          <ac:picMkLst>
            <pc:docMk/>
            <pc:sldMk cId="98175723" sldId="261"/>
            <ac:picMk id="15" creationId="{3542BABB-8DAD-D158-2704-602849FAAF6D}"/>
          </ac:picMkLst>
        </pc:picChg>
        <pc:picChg chg="mod ord">
          <ac:chgData name="Ryan J Meger" userId="f6b73040-e80f-4356-aca6-7d9b6bd5d25d" providerId="ADAL" clId="{59B9E709-D2AB-4FAB-9E50-6347BE00A8A7}" dt="2024-11-04T17:33:57.198" v="4703" actId="1076"/>
          <ac:picMkLst>
            <pc:docMk/>
            <pc:sldMk cId="98175723" sldId="261"/>
            <ac:picMk id="17" creationId="{2FE9058C-D1D9-B165-F149-BBB2FCF7F486}"/>
          </ac:picMkLst>
        </pc:picChg>
      </pc:sldChg>
      <pc:sldChg chg="delSp modSp mod">
        <pc:chgData name="Ryan J Meger" userId="f6b73040-e80f-4356-aca6-7d9b6bd5d25d" providerId="ADAL" clId="{59B9E709-D2AB-4FAB-9E50-6347BE00A8A7}" dt="2024-11-02T21:28:50.485" v="3789" actId="478"/>
        <pc:sldMkLst>
          <pc:docMk/>
          <pc:sldMk cId="1192679512" sldId="262"/>
        </pc:sldMkLst>
        <pc:spChg chg="mod">
          <ac:chgData name="Ryan J Meger" userId="f6b73040-e80f-4356-aca6-7d9b6bd5d25d" providerId="ADAL" clId="{59B9E709-D2AB-4FAB-9E50-6347BE00A8A7}" dt="2024-11-02T21:28:37.154" v="3784" actId="313"/>
          <ac:spMkLst>
            <pc:docMk/>
            <pc:sldMk cId="1192679512" sldId="262"/>
            <ac:spMk id="7" creationId="{BDFAA06E-782B-1F6A-5F2F-DC46310783F8}"/>
          </ac:spMkLst>
        </pc:spChg>
      </pc:sldChg>
      <pc:sldChg chg="modSp mod">
        <pc:chgData name="Ryan J Meger" userId="f6b73040-e80f-4356-aca6-7d9b6bd5d25d" providerId="ADAL" clId="{59B9E709-D2AB-4FAB-9E50-6347BE00A8A7}" dt="2024-11-02T21:30:33.866" v="3911" actId="20577"/>
        <pc:sldMkLst>
          <pc:docMk/>
          <pc:sldMk cId="4014885047" sldId="264"/>
        </pc:sldMkLst>
        <pc:spChg chg="mod">
          <ac:chgData name="Ryan J Meger" userId="f6b73040-e80f-4356-aca6-7d9b6bd5d25d" providerId="ADAL" clId="{59B9E709-D2AB-4FAB-9E50-6347BE00A8A7}" dt="2024-11-02T21:29:51.783" v="3849" actId="20577"/>
          <ac:spMkLst>
            <pc:docMk/>
            <pc:sldMk cId="4014885047" sldId="264"/>
            <ac:spMk id="2" creationId="{9B50D50C-EE1C-F542-BF61-736210620F87}"/>
          </ac:spMkLst>
        </pc:spChg>
        <pc:spChg chg="mod">
          <ac:chgData name="Ryan J Meger" userId="f6b73040-e80f-4356-aca6-7d9b6bd5d25d" providerId="ADAL" clId="{59B9E709-D2AB-4FAB-9E50-6347BE00A8A7}" dt="2024-11-02T21:30:33.866" v="3911" actId="20577"/>
          <ac:spMkLst>
            <pc:docMk/>
            <pc:sldMk cId="4014885047" sldId="264"/>
            <ac:spMk id="7" creationId="{D15E5935-7826-A781-7B22-8B808BEB773B}"/>
          </ac:spMkLst>
        </pc:spChg>
      </pc:sldChg>
      <pc:sldChg chg="modSp mod">
        <pc:chgData name="Ryan J Meger" userId="f6b73040-e80f-4356-aca6-7d9b6bd5d25d" providerId="ADAL" clId="{59B9E709-D2AB-4FAB-9E50-6347BE00A8A7}" dt="2024-11-02T20:20:02.231" v="40" actId="20577"/>
        <pc:sldMkLst>
          <pc:docMk/>
          <pc:sldMk cId="165918483" sldId="265"/>
        </pc:sldMkLst>
        <pc:spChg chg="mod">
          <ac:chgData name="Ryan J Meger" userId="f6b73040-e80f-4356-aca6-7d9b6bd5d25d" providerId="ADAL" clId="{59B9E709-D2AB-4FAB-9E50-6347BE00A8A7}" dt="2024-11-02T20:20:02.231" v="40" actId="20577"/>
          <ac:spMkLst>
            <pc:docMk/>
            <pc:sldMk cId="165918483" sldId="265"/>
            <ac:spMk id="17" creationId="{B6D78FC5-9D7D-ADAA-5A33-F078AC7EC80A}"/>
          </ac:spMkLst>
        </pc:spChg>
      </pc:sldChg>
      <pc:sldChg chg="delSp modSp mod">
        <pc:chgData name="Ryan J Meger" userId="f6b73040-e80f-4356-aca6-7d9b6bd5d25d" providerId="ADAL" clId="{59B9E709-D2AB-4FAB-9E50-6347BE00A8A7}" dt="2024-11-02T20:49:44.320" v="1542" actId="1076"/>
        <pc:sldMkLst>
          <pc:docMk/>
          <pc:sldMk cId="1297460242" sldId="266"/>
        </pc:sldMkLst>
        <pc:spChg chg="mod">
          <ac:chgData name="Ryan J Meger" userId="f6b73040-e80f-4356-aca6-7d9b6bd5d25d" providerId="ADAL" clId="{59B9E709-D2AB-4FAB-9E50-6347BE00A8A7}" dt="2024-11-02T20:49:41.606" v="1541" actId="20577"/>
          <ac:spMkLst>
            <pc:docMk/>
            <pc:sldMk cId="1297460242" sldId="266"/>
            <ac:spMk id="4" creationId="{828D3791-643E-2CD6-AED0-BE2946BCE0F5}"/>
          </ac:spMkLst>
        </pc:spChg>
        <pc:spChg chg="mod">
          <ac:chgData name="Ryan J Meger" userId="f6b73040-e80f-4356-aca6-7d9b6bd5d25d" providerId="ADAL" clId="{59B9E709-D2AB-4FAB-9E50-6347BE00A8A7}" dt="2024-11-02T20:47:59.404" v="1369" actId="20577"/>
          <ac:spMkLst>
            <pc:docMk/>
            <pc:sldMk cId="1297460242" sldId="266"/>
            <ac:spMk id="7" creationId="{4377A575-BADD-4ACF-5E89-08A9F1042261}"/>
          </ac:spMkLst>
        </pc:spChg>
        <pc:spChg chg="mod">
          <ac:chgData name="Ryan J Meger" userId="f6b73040-e80f-4356-aca6-7d9b6bd5d25d" providerId="ADAL" clId="{59B9E709-D2AB-4FAB-9E50-6347BE00A8A7}" dt="2024-11-02T20:49:44.320" v="1542" actId="1076"/>
          <ac:spMkLst>
            <pc:docMk/>
            <pc:sldMk cId="1297460242" sldId="266"/>
            <ac:spMk id="17" creationId="{753272C2-3AE6-6E0D-FB6E-F8EF300BD892}"/>
          </ac:spMkLst>
        </pc:spChg>
      </pc:sldChg>
      <pc:sldChg chg="addSp delSp modSp add mod ord modNotesTx">
        <pc:chgData name="Ryan J Meger" userId="f6b73040-e80f-4356-aca6-7d9b6bd5d25d" providerId="ADAL" clId="{59B9E709-D2AB-4FAB-9E50-6347BE00A8A7}" dt="2024-11-04T17:41:43.818" v="4798"/>
        <pc:sldMkLst>
          <pc:docMk/>
          <pc:sldMk cId="879704947" sldId="267"/>
        </pc:sldMkLst>
        <pc:spChg chg="add mod">
          <ac:chgData name="Ryan J Meger" userId="f6b73040-e80f-4356-aca6-7d9b6bd5d25d" providerId="ADAL" clId="{59B9E709-D2AB-4FAB-9E50-6347BE00A8A7}" dt="2024-11-02T21:16:13.817" v="3078" actId="1076"/>
          <ac:spMkLst>
            <pc:docMk/>
            <pc:sldMk cId="879704947" sldId="267"/>
            <ac:spMk id="2" creationId="{FB980EAA-B2A3-4869-1684-427526FF134F}"/>
          </ac:spMkLst>
        </pc:spChg>
        <pc:spChg chg="add mod">
          <ac:chgData name="Ryan J Meger" userId="f6b73040-e80f-4356-aca6-7d9b6bd5d25d" providerId="ADAL" clId="{59B9E709-D2AB-4FAB-9E50-6347BE00A8A7}" dt="2024-11-02T21:16:58.639" v="3156" actId="20577"/>
          <ac:spMkLst>
            <pc:docMk/>
            <pc:sldMk cId="879704947" sldId="267"/>
            <ac:spMk id="3" creationId="{19AA9284-40B7-E87F-5779-FC0F19CDA819}"/>
          </ac:spMkLst>
        </pc:spChg>
        <pc:spChg chg="mod">
          <ac:chgData name="Ryan J Meger" userId="f6b73040-e80f-4356-aca6-7d9b6bd5d25d" providerId="ADAL" clId="{59B9E709-D2AB-4FAB-9E50-6347BE00A8A7}" dt="2024-11-02T20:50:36.886" v="1572" actId="20577"/>
          <ac:spMkLst>
            <pc:docMk/>
            <pc:sldMk cId="879704947" sldId="267"/>
            <ac:spMk id="7" creationId="{4377A575-BADD-4ACF-5E89-08A9F1042261}"/>
          </ac:spMkLst>
        </pc:spChg>
        <pc:spChg chg="add mod">
          <ac:chgData name="Ryan J Meger" userId="f6b73040-e80f-4356-aca6-7d9b6bd5d25d" providerId="ADAL" clId="{59B9E709-D2AB-4FAB-9E50-6347BE00A8A7}" dt="2024-11-02T21:27:18.577" v="3702" actId="1076"/>
          <ac:spMkLst>
            <pc:docMk/>
            <pc:sldMk cId="879704947" sldId="267"/>
            <ac:spMk id="8" creationId="{E774DE92-ECAD-66C3-E51D-BD0C5EAFF5A4}"/>
          </ac:spMkLst>
        </pc:spChg>
        <pc:spChg chg="mod">
          <ac:chgData name="Ryan J Meger" userId="f6b73040-e80f-4356-aca6-7d9b6bd5d25d" providerId="ADAL" clId="{59B9E709-D2AB-4FAB-9E50-6347BE00A8A7}" dt="2024-11-02T21:27:10.060" v="3701" actId="255"/>
          <ac:spMkLst>
            <pc:docMk/>
            <pc:sldMk cId="879704947" sldId="267"/>
            <ac:spMk id="17" creationId="{753272C2-3AE6-6E0D-FB6E-F8EF300BD892}"/>
          </ac:spMkLst>
        </pc:spChg>
      </pc:sldChg>
      <pc:sldChg chg="delSp modSp add mod">
        <pc:chgData name="Ryan J Meger" userId="f6b73040-e80f-4356-aca6-7d9b6bd5d25d" providerId="ADAL" clId="{59B9E709-D2AB-4FAB-9E50-6347BE00A8A7}" dt="2024-11-02T21:28:15.070" v="3757" actId="478"/>
        <pc:sldMkLst>
          <pc:docMk/>
          <pc:sldMk cId="3177209520" sldId="268"/>
        </pc:sldMkLst>
        <pc:spChg chg="mod">
          <ac:chgData name="Ryan J Meger" userId="f6b73040-e80f-4356-aca6-7d9b6bd5d25d" providerId="ADAL" clId="{59B9E709-D2AB-4FAB-9E50-6347BE00A8A7}" dt="2024-11-02T21:27:45.306" v="3725" actId="255"/>
          <ac:spMkLst>
            <pc:docMk/>
            <pc:sldMk cId="3177209520" sldId="268"/>
            <ac:spMk id="7" creationId="{4377A575-BADD-4ACF-5E89-08A9F1042261}"/>
          </ac:spMkLst>
        </pc:spChg>
      </pc:sldChg>
      <pc:sldChg chg="add del">
        <pc:chgData name="Ryan J Meger" userId="f6b73040-e80f-4356-aca6-7d9b6bd5d25d" providerId="ADAL" clId="{59B9E709-D2AB-4FAB-9E50-6347BE00A8A7}" dt="2024-11-02T21:29:00.261" v="3791"/>
        <pc:sldMkLst>
          <pc:docMk/>
          <pc:sldMk cId="1658702755" sldId="269"/>
        </pc:sldMkLst>
      </pc:sldChg>
      <pc:sldChg chg="modSp add mod">
        <pc:chgData name="Ryan J Meger" userId="f6b73040-e80f-4356-aca6-7d9b6bd5d25d" providerId="ADAL" clId="{59B9E709-D2AB-4FAB-9E50-6347BE00A8A7}" dt="2024-11-02T21:29:08.597" v="3798" actId="20577"/>
        <pc:sldMkLst>
          <pc:docMk/>
          <pc:sldMk cId="2300353305" sldId="269"/>
        </pc:sldMkLst>
        <pc:spChg chg="mod">
          <ac:chgData name="Ryan J Meger" userId="f6b73040-e80f-4356-aca6-7d9b6bd5d25d" providerId="ADAL" clId="{59B9E709-D2AB-4FAB-9E50-6347BE00A8A7}" dt="2024-11-02T21:29:08.597" v="3798" actId="20577"/>
          <ac:spMkLst>
            <pc:docMk/>
            <pc:sldMk cId="2300353305" sldId="269"/>
            <ac:spMk id="7" creationId="{BDFAA06E-782B-1F6A-5F2F-DC46310783F8}"/>
          </ac:spMkLst>
        </pc:spChg>
      </pc:sldChg>
      <pc:sldChg chg="modSp add del mod ord">
        <pc:chgData name="Ryan J Meger" userId="f6b73040-e80f-4356-aca6-7d9b6bd5d25d" providerId="ADAL" clId="{59B9E709-D2AB-4FAB-9E50-6347BE00A8A7}" dt="2024-11-02T23:10:13.603" v="4671" actId="47"/>
        <pc:sldMkLst>
          <pc:docMk/>
          <pc:sldMk cId="2690817461" sldId="270"/>
        </pc:sldMkLst>
      </pc:sldChg>
      <pc:sldChg chg="addSp modSp add mod">
        <pc:chgData name="Ryan J Meger" userId="f6b73040-e80f-4356-aca6-7d9b6bd5d25d" providerId="ADAL" clId="{59B9E709-D2AB-4FAB-9E50-6347BE00A8A7}" dt="2024-11-04T17:38:01.870" v="4796" actId="27636"/>
        <pc:sldMkLst>
          <pc:docMk/>
          <pc:sldMk cId="419798599" sldId="271"/>
        </pc:sldMkLst>
        <pc:spChg chg="add mod">
          <ac:chgData name="Ryan J Meger" userId="f6b73040-e80f-4356-aca6-7d9b6bd5d25d" providerId="ADAL" clId="{59B9E709-D2AB-4FAB-9E50-6347BE00A8A7}" dt="2024-11-04T17:38:01.870" v="4796" actId="27636"/>
          <ac:spMkLst>
            <pc:docMk/>
            <pc:sldMk cId="419798599" sldId="271"/>
            <ac:spMk id="2" creationId="{726EBC16-7CF2-4082-37A3-CB800AC983B7}"/>
          </ac:spMkLst>
        </pc:spChg>
        <pc:spChg chg="mod">
          <ac:chgData name="Ryan J Meger" userId="f6b73040-e80f-4356-aca6-7d9b6bd5d25d" providerId="ADAL" clId="{59B9E709-D2AB-4FAB-9E50-6347BE00A8A7}" dt="2024-11-02T22:36:21.952" v="3975" actId="20577"/>
          <ac:spMkLst>
            <pc:docMk/>
            <pc:sldMk cId="419798599" sldId="271"/>
            <ac:spMk id="4" creationId="{828D3791-643E-2CD6-AED0-BE2946BCE0F5}"/>
          </ac:spMkLst>
        </pc:spChg>
        <pc:spChg chg="add mod">
          <ac:chgData name="Ryan J Meger" userId="f6b73040-e80f-4356-aca6-7d9b6bd5d25d" providerId="ADAL" clId="{59B9E709-D2AB-4FAB-9E50-6347BE00A8A7}" dt="2024-11-02T22:56:44.771" v="4574" actId="20577"/>
          <ac:spMkLst>
            <pc:docMk/>
            <pc:sldMk cId="419798599" sldId="271"/>
            <ac:spMk id="13" creationId="{F850F8E9-F999-A2DF-1ADB-BB54B3A414A6}"/>
          </ac:spMkLst>
        </pc:spChg>
        <pc:spChg chg="add mod">
          <ac:chgData name="Ryan J Meger" userId="f6b73040-e80f-4356-aca6-7d9b6bd5d25d" providerId="ADAL" clId="{59B9E709-D2AB-4FAB-9E50-6347BE00A8A7}" dt="2024-11-02T22:57:30.553" v="4669" actId="14100"/>
          <ac:spMkLst>
            <pc:docMk/>
            <pc:sldMk cId="419798599" sldId="271"/>
            <ac:spMk id="14" creationId="{E64837E7-5961-8F02-569E-8BB861AD3761}"/>
          </ac:spMkLst>
        </pc:spChg>
        <pc:spChg chg="add mod">
          <ac:chgData name="Ryan J Meger" userId="f6b73040-e80f-4356-aca6-7d9b6bd5d25d" providerId="ADAL" clId="{59B9E709-D2AB-4FAB-9E50-6347BE00A8A7}" dt="2024-11-02T22:57:16.276" v="4639" actId="14100"/>
          <ac:spMkLst>
            <pc:docMk/>
            <pc:sldMk cId="419798599" sldId="271"/>
            <ac:spMk id="15" creationId="{9A508F60-BFAA-5AA4-1E2D-DF28BA9EAAB3}"/>
          </ac:spMkLst>
        </pc:spChg>
        <pc:spChg chg="mod">
          <ac:chgData name="Ryan J Meger" userId="f6b73040-e80f-4356-aca6-7d9b6bd5d25d" providerId="ADAL" clId="{59B9E709-D2AB-4FAB-9E50-6347BE00A8A7}" dt="2024-11-04T17:37:54.997" v="4794" actId="20577"/>
          <ac:spMkLst>
            <pc:docMk/>
            <pc:sldMk cId="419798599" sldId="271"/>
            <ac:spMk id="17" creationId="{753272C2-3AE6-6E0D-FB6E-F8EF300BD892}"/>
          </ac:spMkLst>
        </pc:spChg>
        <pc:picChg chg="add mod">
          <ac:chgData name="Ryan J Meger" userId="f6b73040-e80f-4356-aca6-7d9b6bd5d25d" providerId="ADAL" clId="{59B9E709-D2AB-4FAB-9E50-6347BE00A8A7}" dt="2024-11-02T22:55:36.255" v="4535" actId="1076"/>
          <ac:picMkLst>
            <pc:docMk/>
            <pc:sldMk cId="419798599" sldId="271"/>
            <ac:picMk id="6" creationId="{13CD569A-C489-E8AA-E65E-6A583F4DA68B}"/>
          </ac:picMkLst>
        </pc:picChg>
        <pc:picChg chg="mod">
          <ac:chgData name="Ryan J Meger" userId="f6b73040-e80f-4356-aca6-7d9b6bd5d25d" providerId="ADAL" clId="{59B9E709-D2AB-4FAB-9E50-6347BE00A8A7}" dt="2024-11-02T22:55:55.814" v="4547" actId="1076"/>
          <ac:picMkLst>
            <pc:docMk/>
            <pc:sldMk cId="419798599" sldId="271"/>
            <ac:picMk id="9" creationId="{F30ADB97-0164-D321-3173-C58886F6E911}"/>
          </ac:picMkLst>
        </pc:picChg>
        <pc:picChg chg="add mod">
          <ac:chgData name="Ryan J Meger" userId="f6b73040-e80f-4356-aca6-7d9b6bd5d25d" providerId="ADAL" clId="{59B9E709-D2AB-4FAB-9E50-6347BE00A8A7}" dt="2024-11-02T22:55:43.062" v="4540" actId="1076"/>
          <ac:picMkLst>
            <pc:docMk/>
            <pc:sldMk cId="419798599" sldId="271"/>
            <ac:picMk id="10" creationId="{65992C3E-41F8-3300-4D46-94E15368228B}"/>
          </ac:picMkLst>
        </pc:picChg>
        <pc:picChg chg="add mod">
          <ac:chgData name="Ryan J Meger" userId="f6b73040-e80f-4356-aca6-7d9b6bd5d25d" providerId="ADAL" clId="{59B9E709-D2AB-4FAB-9E50-6347BE00A8A7}" dt="2024-11-02T22:55:57.701" v="4548" actId="1076"/>
          <ac:picMkLst>
            <pc:docMk/>
            <pc:sldMk cId="419798599" sldId="271"/>
            <ac:picMk id="12" creationId="{3CA8D7FE-6612-E187-13EB-57EA70C0DF41}"/>
          </ac:picMkLst>
        </pc:picChg>
      </pc:sldChg>
      <pc:sldChg chg="add del">
        <pc:chgData name="Ryan J Meger" userId="f6b73040-e80f-4356-aca6-7d9b6bd5d25d" providerId="ADAL" clId="{59B9E709-D2AB-4FAB-9E50-6347BE00A8A7}" dt="2024-11-02T22:36:08.885" v="3945"/>
        <pc:sldMkLst>
          <pc:docMk/>
          <pc:sldMk cId="1244541425" sldId="271"/>
        </pc:sldMkLst>
      </pc:sldChg>
      <pc:sldChg chg="modSp mod">
        <pc:chgData name="Ryan J Meger" userId="f6b73040-e80f-4356-aca6-7d9b6bd5d25d" providerId="ADAL" clId="{59B9E709-D2AB-4FAB-9E50-6347BE00A8A7}" dt="2024-11-04T17:25:04.963" v="4676" actId="20577"/>
        <pc:sldMkLst>
          <pc:docMk/>
          <pc:sldMk cId="1018627999" sldId="274"/>
        </pc:sldMkLst>
        <pc:spChg chg="mod">
          <ac:chgData name="Ryan J Meger" userId="f6b73040-e80f-4356-aca6-7d9b6bd5d25d" providerId="ADAL" clId="{59B9E709-D2AB-4FAB-9E50-6347BE00A8A7}" dt="2024-11-04T17:25:04.963" v="4676" actId="20577"/>
          <ac:spMkLst>
            <pc:docMk/>
            <pc:sldMk cId="1018627999" sldId="274"/>
            <ac:spMk id="16" creationId="{6F640BF6-D186-94B0-4EE7-CC3027FC5BF5}"/>
          </ac:spMkLst>
        </pc:spChg>
      </pc:sldChg>
    </pc:docChg>
  </pc:docChgLst>
  <pc:docChgLst>
    <pc:chgData name="Carson A Kent" userId="S::cak473@nau.edu::83e41d60-f5d6-4460-baba-c3960352a02f" providerId="AD" clId="Web-{6FB286E8-5108-F513-E063-F878BDFF58E1}"/>
    <pc:docChg chg="modSld">
      <pc:chgData name="Carson A Kent" userId="S::cak473@nau.edu::83e41d60-f5d6-4460-baba-c3960352a02f" providerId="AD" clId="Web-{6FB286E8-5108-F513-E063-F878BDFF58E1}" dt="2024-11-04T04:49:23.854" v="6" actId="20577"/>
      <pc:docMkLst>
        <pc:docMk/>
      </pc:docMkLst>
      <pc:sldChg chg="modSp">
        <pc:chgData name="Carson A Kent" userId="S::cak473@nau.edu::83e41d60-f5d6-4460-baba-c3960352a02f" providerId="AD" clId="Web-{6FB286E8-5108-F513-E063-F878BDFF58E1}" dt="2024-11-04T04:49:23.854" v="6" actId="20577"/>
        <pc:sldMkLst>
          <pc:docMk/>
          <pc:sldMk cId="3177209520" sldId="268"/>
        </pc:sldMkLst>
        <pc:spChg chg="mod">
          <ac:chgData name="Carson A Kent" userId="S::cak473@nau.edu::83e41d60-f5d6-4460-baba-c3960352a02f" providerId="AD" clId="Web-{6FB286E8-5108-F513-E063-F878BDFF58E1}" dt="2024-11-04T04:49:23.854" v="6" actId="20577"/>
          <ac:spMkLst>
            <pc:docMk/>
            <pc:sldMk cId="3177209520" sldId="268"/>
            <ac:spMk id="17" creationId="{753272C2-3AE6-6E0D-FB6E-F8EF300BD892}"/>
          </ac:spMkLst>
        </pc:spChg>
      </pc:sldChg>
    </pc:docChg>
  </pc:docChgLst>
  <pc:docChgLst>
    <pc:chgData name="Ryan J Meger" userId="f6b73040-e80f-4356-aca6-7d9b6bd5d25d" providerId="ADAL" clId="{B0F4E038-5478-4E5E-AD8E-F19FAD14A76D}"/>
    <pc:docChg chg="addSld delSld modSld">
      <pc:chgData name="Ryan J Meger" userId="f6b73040-e80f-4356-aca6-7d9b6bd5d25d" providerId="ADAL" clId="{B0F4E038-5478-4E5E-AD8E-F19FAD14A76D}" dt="2024-11-04T18:53:43.249" v="7" actId="47"/>
      <pc:docMkLst>
        <pc:docMk/>
      </pc:docMkLst>
      <pc:sldChg chg="modSp mod">
        <pc:chgData name="Ryan J Meger" userId="f6b73040-e80f-4356-aca6-7d9b6bd5d25d" providerId="ADAL" clId="{B0F4E038-5478-4E5E-AD8E-F19FAD14A76D}" dt="2024-11-04T18:48:25.691" v="5" actId="20577"/>
        <pc:sldMkLst>
          <pc:docMk/>
          <pc:sldMk cId="419798599" sldId="271"/>
        </pc:sldMkLst>
        <pc:spChg chg="mod">
          <ac:chgData name="Ryan J Meger" userId="f6b73040-e80f-4356-aca6-7d9b6bd5d25d" providerId="ADAL" clId="{B0F4E038-5478-4E5E-AD8E-F19FAD14A76D}" dt="2024-11-04T18:48:13.739" v="1" actId="20577"/>
          <ac:spMkLst>
            <pc:docMk/>
            <pc:sldMk cId="419798599" sldId="271"/>
            <ac:spMk id="13" creationId="{F850F8E9-F999-A2DF-1ADB-BB54B3A414A6}"/>
          </ac:spMkLst>
        </pc:spChg>
        <pc:spChg chg="mod">
          <ac:chgData name="Ryan J Meger" userId="f6b73040-e80f-4356-aca6-7d9b6bd5d25d" providerId="ADAL" clId="{B0F4E038-5478-4E5E-AD8E-F19FAD14A76D}" dt="2024-11-04T18:48:17.919" v="3" actId="20577"/>
          <ac:spMkLst>
            <pc:docMk/>
            <pc:sldMk cId="419798599" sldId="271"/>
            <ac:spMk id="14" creationId="{E64837E7-5961-8F02-569E-8BB861AD3761}"/>
          </ac:spMkLst>
        </pc:spChg>
        <pc:spChg chg="mod">
          <ac:chgData name="Ryan J Meger" userId="f6b73040-e80f-4356-aca6-7d9b6bd5d25d" providerId="ADAL" clId="{B0F4E038-5478-4E5E-AD8E-F19FAD14A76D}" dt="2024-11-04T18:48:25.691" v="5" actId="20577"/>
          <ac:spMkLst>
            <pc:docMk/>
            <pc:sldMk cId="419798599" sldId="271"/>
            <ac:spMk id="15" creationId="{9A508F60-BFAA-5AA4-1E2D-DF28BA9EAAB3}"/>
          </ac:spMkLst>
        </pc:spChg>
      </pc:sldChg>
      <pc:sldChg chg="new del">
        <pc:chgData name="Ryan J Meger" userId="f6b73040-e80f-4356-aca6-7d9b6bd5d25d" providerId="ADAL" clId="{B0F4E038-5478-4E5E-AD8E-F19FAD14A76D}" dt="2024-11-04T18:53:43.249" v="7" actId="47"/>
        <pc:sldMkLst>
          <pc:docMk/>
          <pc:sldMk cId="9599355"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4E1DE-23FE-4BFC-8647-22AA998EFFF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12DCA57-538E-41AB-B5F3-EBEC213A5E92}">
      <dgm:prSet phldrT="[Text]" phldr="0"/>
      <dgm:spPr/>
      <dgm:t>
        <a:bodyPr/>
        <a:lstStyle/>
        <a:p>
          <a:r>
            <a:rPr lang="en-US">
              <a:latin typeface="Calibri Light" panose="020F0302020204030204"/>
            </a:rPr>
            <a:t>Research</a:t>
          </a:r>
          <a:endParaRPr lang="en-US"/>
        </a:p>
      </dgm:t>
    </dgm:pt>
    <dgm:pt modelId="{55D5FF61-6A68-4289-ACA0-167707EAB0C9}" type="parTrans" cxnId="{7B1F3567-FE5B-478D-8508-EB89472CD76B}">
      <dgm:prSet/>
      <dgm:spPr/>
      <dgm:t>
        <a:bodyPr/>
        <a:lstStyle/>
        <a:p>
          <a:endParaRPr lang="en-US"/>
        </a:p>
      </dgm:t>
    </dgm:pt>
    <dgm:pt modelId="{CCF6A78E-1795-4581-9E48-02F73CED72C3}" type="sibTrans" cxnId="{7B1F3567-FE5B-478D-8508-EB89472CD76B}">
      <dgm:prSet/>
      <dgm:spPr/>
      <dgm:t>
        <a:bodyPr/>
        <a:lstStyle/>
        <a:p>
          <a:endParaRPr lang="en-US"/>
        </a:p>
      </dgm:t>
    </dgm:pt>
    <dgm:pt modelId="{75AD45C2-F7FF-4392-A308-2C773EAC88AB}">
      <dgm:prSet phldrT="[Text]" phldr="0"/>
      <dgm:spPr/>
      <dgm:t>
        <a:bodyPr/>
        <a:lstStyle/>
        <a:p>
          <a:pPr rtl="0"/>
          <a:r>
            <a:rPr lang="en-US">
              <a:latin typeface="Calibri Light" panose="020F0302020204030204"/>
            </a:rPr>
            <a:t>Develop Design Strategy</a:t>
          </a:r>
          <a:endParaRPr lang="en-US"/>
        </a:p>
      </dgm:t>
    </dgm:pt>
    <dgm:pt modelId="{55A36B8B-A682-4996-BBAB-A94B96818369}" type="parTrans" cxnId="{57F2BF8B-EB68-4D7B-AFDD-942CBE02959F}">
      <dgm:prSet/>
      <dgm:spPr/>
      <dgm:t>
        <a:bodyPr/>
        <a:lstStyle/>
        <a:p>
          <a:endParaRPr lang="en-US"/>
        </a:p>
      </dgm:t>
    </dgm:pt>
    <dgm:pt modelId="{CB6CEA20-E0E8-4B1E-AEA1-E0FA42D7AE72}" type="sibTrans" cxnId="{57F2BF8B-EB68-4D7B-AFDD-942CBE02959F}">
      <dgm:prSet/>
      <dgm:spPr/>
      <dgm:t>
        <a:bodyPr/>
        <a:lstStyle/>
        <a:p>
          <a:endParaRPr lang="en-US"/>
        </a:p>
      </dgm:t>
    </dgm:pt>
    <dgm:pt modelId="{8356B1A5-7B85-4F30-951F-7F402131B858}">
      <dgm:prSet phldrT="[Text]" phldr="0"/>
      <dgm:spPr/>
      <dgm:t>
        <a:bodyPr/>
        <a:lstStyle/>
        <a:p>
          <a:pPr rtl="0"/>
          <a:r>
            <a:rPr lang="en-US">
              <a:latin typeface="Calibri Light" panose="020F0302020204030204"/>
            </a:rPr>
            <a:t>Build Prototype</a:t>
          </a:r>
          <a:endParaRPr lang="en-US"/>
        </a:p>
      </dgm:t>
    </dgm:pt>
    <dgm:pt modelId="{4DD45575-272E-4532-A68A-B406ABCA5A12}" type="parTrans" cxnId="{FE9B576A-0321-453C-B096-B38686C8E3B6}">
      <dgm:prSet/>
      <dgm:spPr/>
      <dgm:t>
        <a:bodyPr/>
        <a:lstStyle/>
        <a:p>
          <a:endParaRPr lang="en-US"/>
        </a:p>
      </dgm:t>
    </dgm:pt>
    <dgm:pt modelId="{5369224F-FDC0-45FD-B6E1-748E75B2849C}" type="sibTrans" cxnId="{FE9B576A-0321-453C-B096-B38686C8E3B6}">
      <dgm:prSet/>
      <dgm:spPr/>
      <dgm:t>
        <a:bodyPr/>
        <a:lstStyle/>
        <a:p>
          <a:endParaRPr lang="en-US"/>
        </a:p>
      </dgm:t>
    </dgm:pt>
    <dgm:pt modelId="{4ABF56BF-36BF-4642-9293-4E092E81A2D3}">
      <dgm:prSet phldrT="[Text]" phldr="0"/>
      <dgm:spPr/>
      <dgm:t>
        <a:bodyPr/>
        <a:lstStyle/>
        <a:p>
          <a:pPr rtl="0"/>
          <a:r>
            <a:rPr lang="en-US">
              <a:latin typeface="Calibri Light" panose="020F0302020204030204"/>
            </a:rPr>
            <a:t>Test Prototype</a:t>
          </a:r>
          <a:endParaRPr lang="en-US"/>
        </a:p>
      </dgm:t>
    </dgm:pt>
    <dgm:pt modelId="{34CEDAAC-1F8E-4379-AB94-1A26DCB07752}" type="parTrans" cxnId="{E44114E2-0826-467F-970B-0BAAF09E6336}">
      <dgm:prSet/>
      <dgm:spPr/>
      <dgm:t>
        <a:bodyPr/>
        <a:lstStyle/>
        <a:p>
          <a:endParaRPr lang="en-US"/>
        </a:p>
      </dgm:t>
    </dgm:pt>
    <dgm:pt modelId="{ACADE3EA-A046-4221-9610-26553EB887E3}" type="sibTrans" cxnId="{E44114E2-0826-467F-970B-0BAAF09E6336}">
      <dgm:prSet/>
      <dgm:spPr/>
      <dgm:t>
        <a:bodyPr/>
        <a:lstStyle/>
        <a:p>
          <a:endParaRPr lang="en-US"/>
        </a:p>
      </dgm:t>
    </dgm:pt>
    <dgm:pt modelId="{F0559DA0-2F66-4FDC-A361-DD3B47EE0A41}">
      <dgm:prSet phldrT="[Text]" phldr="0"/>
      <dgm:spPr/>
      <dgm:t>
        <a:bodyPr/>
        <a:lstStyle/>
        <a:p>
          <a:pPr rtl="0"/>
          <a:r>
            <a:rPr lang="en-US">
              <a:latin typeface="Calibri Light" panose="020F0302020204030204"/>
            </a:rPr>
            <a:t>Refine &amp; Improve Design</a:t>
          </a:r>
          <a:endParaRPr lang="en-US"/>
        </a:p>
      </dgm:t>
    </dgm:pt>
    <dgm:pt modelId="{D5F1F5F2-9FFC-4596-A200-927E52B333DD}" type="parTrans" cxnId="{149B21E1-788C-4BBC-8414-3DCF1CF2F747}">
      <dgm:prSet/>
      <dgm:spPr/>
      <dgm:t>
        <a:bodyPr/>
        <a:lstStyle/>
        <a:p>
          <a:endParaRPr lang="en-US"/>
        </a:p>
      </dgm:t>
    </dgm:pt>
    <dgm:pt modelId="{CD89D7AF-DED0-4D0F-8C7B-3B0DDE7894E0}" type="sibTrans" cxnId="{149B21E1-788C-4BBC-8414-3DCF1CF2F747}">
      <dgm:prSet/>
      <dgm:spPr/>
      <dgm:t>
        <a:bodyPr/>
        <a:lstStyle/>
        <a:p>
          <a:endParaRPr lang="en-US"/>
        </a:p>
      </dgm:t>
    </dgm:pt>
    <dgm:pt modelId="{BD200E9A-8809-4F32-8140-6A8AE049E7F3}" type="pres">
      <dgm:prSet presAssocID="{B624E1DE-23FE-4BFC-8647-22AA998EFFF3}" presName="Name0" presStyleCnt="0">
        <dgm:presLayoutVars>
          <dgm:dir/>
          <dgm:resizeHandles val="exact"/>
        </dgm:presLayoutVars>
      </dgm:prSet>
      <dgm:spPr/>
    </dgm:pt>
    <dgm:pt modelId="{464E4B95-4EA7-40A1-BA49-68D7432AD268}" type="pres">
      <dgm:prSet presAssocID="{B624E1DE-23FE-4BFC-8647-22AA998EFFF3}" presName="cycle" presStyleCnt="0"/>
      <dgm:spPr/>
    </dgm:pt>
    <dgm:pt modelId="{B35A8062-CE52-407E-B110-2FB6214D6EEE}" type="pres">
      <dgm:prSet presAssocID="{B12DCA57-538E-41AB-B5F3-EBEC213A5E92}" presName="nodeFirstNode" presStyleLbl="node1" presStyleIdx="0" presStyleCnt="5">
        <dgm:presLayoutVars>
          <dgm:bulletEnabled val="1"/>
        </dgm:presLayoutVars>
      </dgm:prSet>
      <dgm:spPr/>
    </dgm:pt>
    <dgm:pt modelId="{6D869E19-F6BC-4E0F-984F-DE8E24B8CDB8}" type="pres">
      <dgm:prSet presAssocID="{CCF6A78E-1795-4581-9E48-02F73CED72C3}" presName="sibTransFirstNode" presStyleLbl="bgShp" presStyleIdx="0" presStyleCnt="1"/>
      <dgm:spPr/>
    </dgm:pt>
    <dgm:pt modelId="{BB093336-D52E-4E3D-A4A9-1F5D5D8815DF}" type="pres">
      <dgm:prSet presAssocID="{75AD45C2-F7FF-4392-A308-2C773EAC88AB}" presName="nodeFollowingNodes" presStyleLbl="node1" presStyleIdx="1" presStyleCnt="5">
        <dgm:presLayoutVars>
          <dgm:bulletEnabled val="1"/>
        </dgm:presLayoutVars>
      </dgm:prSet>
      <dgm:spPr/>
    </dgm:pt>
    <dgm:pt modelId="{79F201A7-2551-4C8C-B8D3-78AEB9CADC26}" type="pres">
      <dgm:prSet presAssocID="{8356B1A5-7B85-4F30-951F-7F402131B858}" presName="nodeFollowingNodes" presStyleLbl="node1" presStyleIdx="2" presStyleCnt="5">
        <dgm:presLayoutVars>
          <dgm:bulletEnabled val="1"/>
        </dgm:presLayoutVars>
      </dgm:prSet>
      <dgm:spPr/>
    </dgm:pt>
    <dgm:pt modelId="{64E19C7F-A2C4-4DF3-9069-064E9D9B0C87}" type="pres">
      <dgm:prSet presAssocID="{4ABF56BF-36BF-4642-9293-4E092E81A2D3}" presName="nodeFollowingNodes" presStyleLbl="node1" presStyleIdx="3" presStyleCnt="5">
        <dgm:presLayoutVars>
          <dgm:bulletEnabled val="1"/>
        </dgm:presLayoutVars>
      </dgm:prSet>
      <dgm:spPr/>
    </dgm:pt>
    <dgm:pt modelId="{82F9FA77-1BF5-440E-BD7F-21C4C285379A}" type="pres">
      <dgm:prSet presAssocID="{F0559DA0-2F66-4FDC-A361-DD3B47EE0A41}" presName="nodeFollowingNodes" presStyleLbl="node1" presStyleIdx="4" presStyleCnt="5">
        <dgm:presLayoutVars>
          <dgm:bulletEnabled val="1"/>
        </dgm:presLayoutVars>
      </dgm:prSet>
      <dgm:spPr/>
    </dgm:pt>
  </dgm:ptLst>
  <dgm:cxnLst>
    <dgm:cxn modelId="{4E956220-65F5-4D22-A698-4493237F900E}" type="presOf" srcId="{75AD45C2-F7FF-4392-A308-2C773EAC88AB}" destId="{BB093336-D52E-4E3D-A4A9-1F5D5D8815DF}" srcOrd="0" destOrd="0" presId="urn:microsoft.com/office/officeart/2005/8/layout/cycle3"/>
    <dgm:cxn modelId="{BA518963-92FF-4C7A-9298-8B74D09A85B5}" type="presOf" srcId="{8356B1A5-7B85-4F30-951F-7F402131B858}" destId="{79F201A7-2551-4C8C-B8D3-78AEB9CADC26}" srcOrd="0" destOrd="0" presId="urn:microsoft.com/office/officeart/2005/8/layout/cycle3"/>
    <dgm:cxn modelId="{7B1F3567-FE5B-478D-8508-EB89472CD76B}" srcId="{B624E1DE-23FE-4BFC-8647-22AA998EFFF3}" destId="{B12DCA57-538E-41AB-B5F3-EBEC213A5E92}" srcOrd="0" destOrd="0" parTransId="{55D5FF61-6A68-4289-ACA0-167707EAB0C9}" sibTransId="{CCF6A78E-1795-4581-9E48-02F73CED72C3}"/>
    <dgm:cxn modelId="{FE9B576A-0321-453C-B096-B38686C8E3B6}" srcId="{B624E1DE-23FE-4BFC-8647-22AA998EFFF3}" destId="{8356B1A5-7B85-4F30-951F-7F402131B858}" srcOrd="2" destOrd="0" parTransId="{4DD45575-272E-4532-A68A-B406ABCA5A12}" sibTransId="{5369224F-FDC0-45FD-B6E1-748E75B2849C}"/>
    <dgm:cxn modelId="{D014BC53-48F0-4F3F-AFE5-AFC6BFC506D2}" type="presOf" srcId="{B624E1DE-23FE-4BFC-8647-22AA998EFFF3}" destId="{BD200E9A-8809-4F32-8140-6A8AE049E7F3}" srcOrd="0" destOrd="0" presId="urn:microsoft.com/office/officeart/2005/8/layout/cycle3"/>
    <dgm:cxn modelId="{AC3F8C76-CB22-43D5-A65E-B2BBA05ABE3B}" type="presOf" srcId="{CCF6A78E-1795-4581-9E48-02F73CED72C3}" destId="{6D869E19-F6BC-4E0F-984F-DE8E24B8CDB8}" srcOrd="0" destOrd="0" presId="urn:microsoft.com/office/officeart/2005/8/layout/cycle3"/>
    <dgm:cxn modelId="{57F2BF8B-EB68-4D7B-AFDD-942CBE02959F}" srcId="{B624E1DE-23FE-4BFC-8647-22AA998EFFF3}" destId="{75AD45C2-F7FF-4392-A308-2C773EAC88AB}" srcOrd="1" destOrd="0" parTransId="{55A36B8B-A682-4996-BBAB-A94B96818369}" sibTransId="{CB6CEA20-E0E8-4B1E-AEA1-E0FA42D7AE72}"/>
    <dgm:cxn modelId="{6DAA6AB5-0AA3-4B44-9F89-4EC822E4CBA2}" type="presOf" srcId="{4ABF56BF-36BF-4642-9293-4E092E81A2D3}" destId="{64E19C7F-A2C4-4DF3-9069-064E9D9B0C87}" srcOrd="0" destOrd="0" presId="urn:microsoft.com/office/officeart/2005/8/layout/cycle3"/>
    <dgm:cxn modelId="{3F6975B5-2A8D-496B-A949-6154CEA91F52}" type="presOf" srcId="{B12DCA57-538E-41AB-B5F3-EBEC213A5E92}" destId="{B35A8062-CE52-407E-B110-2FB6214D6EEE}" srcOrd="0" destOrd="0" presId="urn:microsoft.com/office/officeart/2005/8/layout/cycle3"/>
    <dgm:cxn modelId="{BC016DCC-477B-42AC-990F-F8F8BD20A9F8}" type="presOf" srcId="{F0559DA0-2F66-4FDC-A361-DD3B47EE0A41}" destId="{82F9FA77-1BF5-440E-BD7F-21C4C285379A}" srcOrd="0" destOrd="0" presId="urn:microsoft.com/office/officeart/2005/8/layout/cycle3"/>
    <dgm:cxn modelId="{149B21E1-788C-4BBC-8414-3DCF1CF2F747}" srcId="{B624E1DE-23FE-4BFC-8647-22AA998EFFF3}" destId="{F0559DA0-2F66-4FDC-A361-DD3B47EE0A41}" srcOrd="4" destOrd="0" parTransId="{D5F1F5F2-9FFC-4596-A200-927E52B333DD}" sibTransId="{CD89D7AF-DED0-4D0F-8C7B-3B0DDE7894E0}"/>
    <dgm:cxn modelId="{E44114E2-0826-467F-970B-0BAAF09E6336}" srcId="{B624E1DE-23FE-4BFC-8647-22AA998EFFF3}" destId="{4ABF56BF-36BF-4642-9293-4E092E81A2D3}" srcOrd="3" destOrd="0" parTransId="{34CEDAAC-1F8E-4379-AB94-1A26DCB07752}" sibTransId="{ACADE3EA-A046-4221-9610-26553EB887E3}"/>
    <dgm:cxn modelId="{006FE188-681D-42F7-926E-CB76262C4880}" type="presParOf" srcId="{BD200E9A-8809-4F32-8140-6A8AE049E7F3}" destId="{464E4B95-4EA7-40A1-BA49-68D7432AD268}" srcOrd="0" destOrd="0" presId="urn:microsoft.com/office/officeart/2005/8/layout/cycle3"/>
    <dgm:cxn modelId="{4EEF853A-ED62-4682-9DD6-0F88C4621ED3}" type="presParOf" srcId="{464E4B95-4EA7-40A1-BA49-68D7432AD268}" destId="{B35A8062-CE52-407E-B110-2FB6214D6EEE}" srcOrd="0" destOrd="0" presId="urn:microsoft.com/office/officeart/2005/8/layout/cycle3"/>
    <dgm:cxn modelId="{9A457CB1-E02D-4D84-9663-B776CE713334}" type="presParOf" srcId="{464E4B95-4EA7-40A1-BA49-68D7432AD268}" destId="{6D869E19-F6BC-4E0F-984F-DE8E24B8CDB8}" srcOrd="1" destOrd="0" presId="urn:microsoft.com/office/officeart/2005/8/layout/cycle3"/>
    <dgm:cxn modelId="{BF3B5612-F2E0-4D10-B18A-848462B9BB28}" type="presParOf" srcId="{464E4B95-4EA7-40A1-BA49-68D7432AD268}" destId="{BB093336-D52E-4E3D-A4A9-1F5D5D8815DF}" srcOrd="2" destOrd="0" presId="urn:microsoft.com/office/officeart/2005/8/layout/cycle3"/>
    <dgm:cxn modelId="{DF6F1FC8-7A34-4022-937D-93C6D35A0C1E}" type="presParOf" srcId="{464E4B95-4EA7-40A1-BA49-68D7432AD268}" destId="{79F201A7-2551-4C8C-B8D3-78AEB9CADC26}" srcOrd="3" destOrd="0" presId="urn:microsoft.com/office/officeart/2005/8/layout/cycle3"/>
    <dgm:cxn modelId="{A7044B8A-8EC5-45DF-A31E-35707D59588D}" type="presParOf" srcId="{464E4B95-4EA7-40A1-BA49-68D7432AD268}" destId="{64E19C7F-A2C4-4DF3-9069-064E9D9B0C87}" srcOrd="4" destOrd="0" presId="urn:microsoft.com/office/officeart/2005/8/layout/cycle3"/>
    <dgm:cxn modelId="{0BCFF9F2-001A-4D04-BEDE-7EA94C49BB53}" type="presParOf" srcId="{464E4B95-4EA7-40A1-BA49-68D7432AD268}" destId="{82F9FA77-1BF5-440E-BD7F-21C4C285379A}"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31F5A-3A6E-41E9-AA1F-50A83C1BE4EC}" type="doc">
      <dgm:prSet loTypeId="urn:microsoft.com/office/officeart/2005/8/layout/hProcess3" loCatId="process" qsTypeId="urn:microsoft.com/office/officeart/2005/8/quickstyle/simple1" qsCatId="simple" csTypeId="urn:microsoft.com/office/officeart/2005/8/colors/accent1_2" csCatId="accent1" phldr="1"/>
      <dgm:spPr/>
    </dgm:pt>
    <dgm:pt modelId="{765BA7DD-6D7B-4B5A-98B8-0D69FBF2AE19}">
      <dgm:prSet phldrT="[Text]" phldr="0"/>
      <dgm:spPr/>
      <dgm:t>
        <a:bodyPr/>
        <a:lstStyle/>
        <a:p>
          <a:pPr rtl="0"/>
          <a:r>
            <a:rPr lang="en-US">
              <a:latin typeface="Calibri Light" panose="020F0302020204030204"/>
            </a:rPr>
            <a:t>   </a:t>
          </a:r>
          <a:endParaRPr lang="en-US"/>
        </a:p>
      </dgm:t>
    </dgm:pt>
    <dgm:pt modelId="{0E6A9ACD-53B0-4706-867C-55AB097C2342}" type="parTrans" cxnId="{B48899EE-E1AB-4185-A30D-B560ACCBAC04}">
      <dgm:prSet/>
      <dgm:spPr/>
    </dgm:pt>
    <dgm:pt modelId="{0C256A4D-72C7-4668-9879-2E34E620DCFF}" type="sibTrans" cxnId="{B48899EE-E1AB-4185-A30D-B560ACCBAC04}">
      <dgm:prSet/>
      <dgm:spPr/>
    </dgm:pt>
    <dgm:pt modelId="{A5A75AD2-B210-4DEF-8C9B-ECE4E8A55707}" type="pres">
      <dgm:prSet presAssocID="{41931F5A-3A6E-41E9-AA1F-50A83C1BE4EC}" presName="Name0" presStyleCnt="0">
        <dgm:presLayoutVars>
          <dgm:dir/>
          <dgm:animLvl val="lvl"/>
          <dgm:resizeHandles val="exact"/>
        </dgm:presLayoutVars>
      </dgm:prSet>
      <dgm:spPr/>
    </dgm:pt>
    <dgm:pt modelId="{F744CAA6-B6F5-4A35-AB0B-BE19A29FF337}" type="pres">
      <dgm:prSet presAssocID="{41931F5A-3A6E-41E9-AA1F-50A83C1BE4EC}" presName="dummy" presStyleCnt="0"/>
      <dgm:spPr/>
    </dgm:pt>
    <dgm:pt modelId="{F054A8E3-F7D0-4869-AFDF-EB82E03A43E2}" type="pres">
      <dgm:prSet presAssocID="{41931F5A-3A6E-41E9-AA1F-50A83C1BE4EC}" presName="linH" presStyleCnt="0"/>
      <dgm:spPr/>
    </dgm:pt>
    <dgm:pt modelId="{DA288E38-79FC-40C3-8B0A-79CEDD7A8205}" type="pres">
      <dgm:prSet presAssocID="{41931F5A-3A6E-41E9-AA1F-50A83C1BE4EC}" presName="padding1" presStyleCnt="0"/>
      <dgm:spPr/>
    </dgm:pt>
    <dgm:pt modelId="{5C42FB14-5A08-43E6-9363-48834F69E3AE}" type="pres">
      <dgm:prSet presAssocID="{765BA7DD-6D7B-4B5A-98B8-0D69FBF2AE19}" presName="linV" presStyleCnt="0"/>
      <dgm:spPr/>
    </dgm:pt>
    <dgm:pt modelId="{920BC6DB-07B5-4B31-A3F5-D200369C30E9}" type="pres">
      <dgm:prSet presAssocID="{765BA7DD-6D7B-4B5A-98B8-0D69FBF2AE19}" presName="spVertical1" presStyleCnt="0"/>
      <dgm:spPr/>
    </dgm:pt>
    <dgm:pt modelId="{676C247D-29AC-46AB-8D5C-42BC21753EE6}" type="pres">
      <dgm:prSet presAssocID="{765BA7DD-6D7B-4B5A-98B8-0D69FBF2AE19}" presName="parTx" presStyleLbl="revTx" presStyleIdx="0" presStyleCnt="1">
        <dgm:presLayoutVars>
          <dgm:chMax val="0"/>
          <dgm:chPref val="0"/>
          <dgm:bulletEnabled val="1"/>
        </dgm:presLayoutVars>
      </dgm:prSet>
      <dgm:spPr/>
    </dgm:pt>
    <dgm:pt modelId="{ADA0DCC9-29E5-4439-BCBD-09C30ED7A762}" type="pres">
      <dgm:prSet presAssocID="{765BA7DD-6D7B-4B5A-98B8-0D69FBF2AE19}" presName="spVertical2" presStyleCnt="0"/>
      <dgm:spPr/>
    </dgm:pt>
    <dgm:pt modelId="{42E1D104-20A0-4B2E-81D6-2B255406BB84}" type="pres">
      <dgm:prSet presAssocID="{765BA7DD-6D7B-4B5A-98B8-0D69FBF2AE19}" presName="spVertical3" presStyleCnt="0"/>
      <dgm:spPr/>
    </dgm:pt>
    <dgm:pt modelId="{6CCA1104-6C08-41D0-B85F-134CA6D3F741}" type="pres">
      <dgm:prSet presAssocID="{41931F5A-3A6E-41E9-AA1F-50A83C1BE4EC}" presName="padding2" presStyleCnt="0"/>
      <dgm:spPr/>
    </dgm:pt>
    <dgm:pt modelId="{2EC98490-42FF-4A11-B02B-CAFFF02A6780}" type="pres">
      <dgm:prSet presAssocID="{41931F5A-3A6E-41E9-AA1F-50A83C1BE4EC}" presName="negArrow" presStyleCnt="0"/>
      <dgm:spPr/>
    </dgm:pt>
    <dgm:pt modelId="{FE787DC0-001A-4A2D-B48F-9D7E68460456}" type="pres">
      <dgm:prSet presAssocID="{41931F5A-3A6E-41E9-AA1F-50A83C1BE4EC}" presName="backgroundArrow" presStyleLbl="node1" presStyleIdx="0" presStyleCnt="1"/>
      <dgm:spPr/>
    </dgm:pt>
  </dgm:ptLst>
  <dgm:cxnLst>
    <dgm:cxn modelId="{7F3A7F37-753C-4923-B363-CBBA0D0C26A1}" type="presOf" srcId="{765BA7DD-6D7B-4B5A-98B8-0D69FBF2AE19}" destId="{676C247D-29AC-46AB-8D5C-42BC21753EE6}" srcOrd="0" destOrd="0" presId="urn:microsoft.com/office/officeart/2005/8/layout/hProcess3"/>
    <dgm:cxn modelId="{14ABED92-94E3-4142-8AC9-7ED081AEFF7C}" type="presOf" srcId="{41931F5A-3A6E-41E9-AA1F-50A83C1BE4EC}" destId="{A5A75AD2-B210-4DEF-8C9B-ECE4E8A55707}" srcOrd="0" destOrd="0" presId="urn:microsoft.com/office/officeart/2005/8/layout/hProcess3"/>
    <dgm:cxn modelId="{B48899EE-E1AB-4185-A30D-B560ACCBAC04}" srcId="{41931F5A-3A6E-41E9-AA1F-50A83C1BE4EC}" destId="{765BA7DD-6D7B-4B5A-98B8-0D69FBF2AE19}" srcOrd="0" destOrd="0" parTransId="{0E6A9ACD-53B0-4706-867C-55AB097C2342}" sibTransId="{0C256A4D-72C7-4668-9879-2E34E620DCFF}"/>
    <dgm:cxn modelId="{C3DD1C04-CC7A-4E32-A600-EEE9BA99AD59}" type="presParOf" srcId="{A5A75AD2-B210-4DEF-8C9B-ECE4E8A55707}" destId="{F744CAA6-B6F5-4A35-AB0B-BE19A29FF337}" srcOrd="0" destOrd="0" presId="urn:microsoft.com/office/officeart/2005/8/layout/hProcess3"/>
    <dgm:cxn modelId="{BC0EBEC9-027D-4F3F-A358-B5CE3289F943}" type="presParOf" srcId="{A5A75AD2-B210-4DEF-8C9B-ECE4E8A55707}" destId="{F054A8E3-F7D0-4869-AFDF-EB82E03A43E2}" srcOrd="1" destOrd="0" presId="urn:microsoft.com/office/officeart/2005/8/layout/hProcess3"/>
    <dgm:cxn modelId="{3F5E4658-F15D-45E8-9296-80A087E7427B}" type="presParOf" srcId="{F054A8E3-F7D0-4869-AFDF-EB82E03A43E2}" destId="{DA288E38-79FC-40C3-8B0A-79CEDD7A8205}" srcOrd="0" destOrd="0" presId="urn:microsoft.com/office/officeart/2005/8/layout/hProcess3"/>
    <dgm:cxn modelId="{BA9A5A62-24A2-4AA4-A6F8-C78A31227F06}" type="presParOf" srcId="{F054A8E3-F7D0-4869-AFDF-EB82E03A43E2}" destId="{5C42FB14-5A08-43E6-9363-48834F69E3AE}" srcOrd="1" destOrd="0" presId="urn:microsoft.com/office/officeart/2005/8/layout/hProcess3"/>
    <dgm:cxn modelId="{B41F9722-5370-45C2-8EB2-59BFD098C128}" type="presParOf" srcId="{5C42FB14-5A08-43E6-9363-48834F69E3AE}" destId="{920BC6DB-07B5-4B31-A3F5-D200369C30E9}" srcOrd="0" destOrd="0" presId="urn:microsoft.com/office/officeart/2005/8/layout/hProcess3"/>
    <dgm:cxn modelId="{039B0920-5EDC-4DF9-B2B7-1B889A289B0B}" type="presParOf" srcId="{5C42FB14-5A08-43E6-9363-48834F69E3AE}" destId="{676C247D-29AC-46AB-8D5C-42BC21753EE6}" srcOrd="1" destOrd="0" presId="urn:microsoft.com/office/officeart/2005/8/layout/hProcess3"/>
    <dgm:cxn modelId="{77301404-F821-48AB-B4DF-E63D96BA7BB1}" type="presParOf" srcId="{5C42FB14-5A08-43E6-9363-48834F69E3AE}" destId="{ADA0DCC9-29E5-4439-BCBD-09C30ED7A762}" srcOrd="2" destOrd="0" presId="urn:microsoft.com/office/officeart/2005/8/layout/hProcess3"/>
    <dgm:cxn modelId="{8D4A82F4-E58E-483E-AB7A-103833D204F5}" type="presParOf" srcId="{5C42FB14-5A08-43E6-9363-48834F69E3AE}" destId="{42E1D104-20A0-4B2E-81D6-2B255406BB84}" srcOrd="3" destOrd="0" presId="urn:microsoft.com/office/officeart/2005/8/layout/hProcess3"/>
    <dgm:cxn modelId="{4909559D-54C7-4D73-93B2-4F81787F1F2A}" type="presParOf" srcId="{F054A8E3-F7D0-4869-AFDF-EB82E03A43E2}" destId="{6CCA1104-6C08-41D0-B85F-134CA6D3F741}" srcOrd="2" destOrd="0" presId="urn:microsoft.com/office/officeart/2005/8/layout/hProcess3"/>
    <dgm:cxn modelId="{DCE40656-E865-4EC2-8A38-D374CA10ECDA}" type="presParOf" srcId="{F054A8E3-F7D0-4869-AFDF-EB82E03A43E2}" destId="{2EC98490-42FF-4A11-B02B-CAFFF02A6780}" srcOrd="3" destOrd="0" presId="urn:microsoft.com/office/officeart/2005/8/layout/hProcess3"/>
    <dgm:cxn modelId="{E436CFFF-AE8B-48DA-A52B-FA77E1B4E6D6}" type="presParOf" srcId="{F054A8E3-F7D0-4869-AFDF-EB82E03A43E2}" destId="{FE787DC0-001A-4A2D-B48F-9D7E68460456}"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9E19-F6BC-4E0F-984F-DE8E24B8CDB8}">
      <dsp:nvSpPr>
        <dsp:cNvPr id="0" name=""/>
        <dsp:cNvSpPr/>
      </dsp:nvSpPr>
      <dsp:spPr>
        <a:xfrm>
          <a:off x="470024" y="2679"/>
          <a:ext cx="3631951" cy="3631951"/>
        </a:xfrm>
        <a:prstGeom prst="circularArrow">
          <a:avLst>
            <a:gd name="adj1" fmla="val 5544"/>
            <a:gd name="adj2" fmla="val 330680"/>
            <a:gd name="adj3" fmla="val 13878066"/>
            <a:gd name="adj4" fmla="val 1732411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A8062-CE52-407E-B110-2FB6214D6EEE}">
      <dsp:nvSpPr>
        <dsp:cNvPr id="0" name=""/>
        <dsp:cNvSpPr/>
      </dsp:nvSpPr>
      <dsp:spPr>
        <a:xfrm>
          <a:off x="1473398" y="21590"/>
          <a:ext cx="1625203" cy="81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Calibri Light" panose="020F0302020204030204"/>
            </a:rPr>
            <a:t>Research</a:t>
          </a:r>
          <a:endParaRPr lang="en-US" sz="1700" kern="1200"/>
        </a:p>
      </dsp:txBody>
      <dsp:txXfrm>
        <a:off x="1513066" y="61258"/>
        <a:ext cx="1545867" cy="733265"/>
      </dsp:txXfrm>
    </dsp:sp>
    <dsp:sp modelId="{BB093336-D52E-4E3D-A4A9-1F5D5D8815DF}">
      <dsp:nvSpPr>
        <dsp:cNvPr id="0" name=""/>
        <dsp:cNvSpPr/>
      </dsp:nvSpPr>
      <dsp:spPr>
        <a:xfrm>
          <a:off x="2946400" y="1091789"/>
          <a:ext cx="1625203" cy="81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Develop Design Strategy</a:t>
          </a:r>
          <a:endParaRPr lang="en-US" sz="1700" kern="1200"/>
        </a:p>
      </dsp:txBody>
      <dsp:txXfrm>
        <a:off x="2986068" y="1131457"/>
        <a:ext cx="1545867" cy="733265"/>
      </dsp:txXfrm>
    </dsp:sp>
    <dsp:sp modelId="{79F201A7-2551-4C8C-B8D3-78AEB9CADC26}">
      <dsp:nvSpPr>
        <dsp:cNvPr id="0" name=""/>
        <dsp:cNvSpPr/>
      </dsp:nvSpPr>
      <dsp:spPr>
        <a:xfrm>
          <a:off x="2383764" y="2823407"/>
          <a:ext cx="1625203" cy="81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Build Prototype</a:t>
          </a:r>
          <a:endParaRPr lang="en-US" sz="1700" kern="1200"/>
        </a:p>
      </dsp:txBody>
      <dsp:txXfrm>
        <a:off x="2423432" y="2863075"/>
        <a:ext cx="1545867" cy="733265"/>
      </dsp:txXfrm>
    </dsp:sp>
    <dsp:sp modelId="{64E19C7F-A2C4-4DF3-9069-064E9D9B0C87}">
      <dsp:nvSpPr>
        <dsp:cNvPr id="0" name=""/>
        <dsp:cNvSpPr/>
      </dsp:nvSpPr>
      <dsp:spPr>
        <a:xfrm>
          <a:off x="563032" y="2823407"/>
          <a:ext cx="1625203" cy="81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Test Prototype</a:t>
          </a:r>
          <a:endParaRPr lang="en-US" sz="1700" kern="1200"/>
        </a:p>
      </dsp:txBody>
      <dsp:txXfrm>
        <a:off x="602700" y="2863075"/>
        <a:ext cx="1545867" cy="733265"/>
      </dsp:txXfrm>
    </dsp:sp>
    <dsp:sp modelId="{82F9FA77-1BF5-440E-BD7F-21C4C285379A}">
      <dsp:nvSpPr>
        <dsp:cNvPr id="0" name=""/>
        <dsp:cNvSpPr/>
      </dsp:nvSpPr>
      <dsp:spPr>
        <a:xfrm>
          <a:off x="395" y="1091789"/>
          <a:ext cx="1625203" cy="8126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Refine &amp; Improve Design</a:t>
          </a:r>
          <a:endParaRPr lang="en-US" sz="1700" kern="1200"/>
        </a:p>
      </dsp:txBody>
      <dsp:txXfrm>
        <a:off x="40063" y="1131457"/>
        <a:ext cx="1545867" cy="73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87DC0-001A-4A2D-B48F-9D7E68460456}">
      <dsp:nvSpPr>
        <dsp:cNvPr id="0" name=""/>
        <dsp:cNvSpPr/>
      </dsp:nvSpPr>
      <dsp:spPr>
        <a:xfrm>
          <a:off x="0" y="31826"/>
          <a:ext cx="2126975" cy="864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C247D-29AC-46AB-8D5C-42BC21753EE6}">
      <dsp:nvSpPr>
        <dsp:cNvPr id="0" name=""/>
        <dsp:cNvSpPr/>
      </dsp:nvSpPr>
      <dsp:spPr>
        <a:xfrm>
          <a:off x="171570" y="247827"/>
          <a:ext cx="1742707"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Light" panose="020F0302020204030204"/>
            </a:rPr>
            <a:t>   </a:t>
          </a:r>
          <a:endParaRPr lang="en-US" sz="1200" kern="1200"/>
        </a:p>
      </dsp:txBody>
      <dsp:txXfrm>
        <a:off x="171570" y="247827"/>
        <a:ext cx="1742707" cy="4320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FCE00-A08F-F34C-8B2A-F2A1B097E4EE}"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0EEC6-E699-EC40-B288-4BCFF47A8383}" type="slidenum">
              <a:rPr lang="en-US" smtClean="0"/>
              <a:t>‹#›</a:t>
            </a:fld>
            <a:endParaRPr lang="en-US"/>
          </a:p>
        </p:txBody>
      </p:sp>
    </p:spTree>
    <p:extLst>
      <p:ext uri="{BB962C8B-B14F-4D97-AF65-F5344CB8AC3E}">
        <p14:creationId xmlns:p14="http://schemas.microsoft.com/office/powerpoint/2010/main" val="260165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a:t>
            </a:fld>
            <a:endParaRPr lang="en-US"/>
          </a:p>
        </p:txBody>
      </p:sp>
    </p:spTree>
    <p:extLst>
      <p:ext uri="{BB962C8B-B14F-4D97-AF65-F5344CB8AC3E}">
        <p14:creationId xmlns:p14="http://schemas.microsoft.com/office/powerpoint/2010/main" val="203123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17</a:t>
            </a:fld>
            <a:endParaRPr lang="en-US"/>
          </a:p>
        </p:txBody>
      </p:sp>
    </p:spTree>
    <p:extLst>
      <p:ext uri="{BB962C8B-B14F-4D97-AF65-F5344CB8AC3E}">
        <p14:creationId xmlns:p14="http://schemas.microsoft.com/office/powerpoint/2010/main" val="410814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2</a:t>
            </a:fld>
            <a:endParaRPr lang="en-US"/>
          </a:p>
        </p:txBody>
      </p:sp>
    </p:spTree>
    <p:extLst>
      <p:ext uri="{BB962C8B-B14F-4D97-AF65-F5344CB8AC3E}">
        <p14:creationId xmlns:p14="http://schemas.microsoft.com/office/powerpoint/2010/main" val="40697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3</a:t>
            </a:fld>
            <a:endParaRPr lang="en-US"/>
          </a:p>
        </p:txBody>
      </p:sp>
    </p:spTree>
    <p:extLst>
      <p:ext uri="{BB962C8B-B14F-4D97-AF65-F5344CB8AC3E}">
        <p14:creationId xmlns:p14="http://schemas.microsoft.com/office/powerpoint/2010/main" val="183678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4</a:t>
            </a:fld>
            <a:endParaRPr lang="en-US"/>
          </a:p>
        </p:txBody>
      </p:sp>
    </p:spTree>
    <p:extLst>
      <p:ext uri="{BB962C8B-B14F-4D97-AF65-F5344CB8AC3E}">
        <p14:creationId xmlns:p14="http://schemas.microsoft.com/office/powerpoint/2010/main" val="252928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Welds – Design mitigation: not much design mitigation but will have to be diligent in visual inspection/maybe ultrasonic inspection</a:t>
            </a:r>
          </a:p>
          <a:p>
            <a:r>
              <a:rPr lang="en-US"/>
              <a:t>Mounting Points – FEA analysis will be done on mounting designs to ensure no high stress points, or over engineer design to be robust</a:t>
            </a:r>
          </a:p>
          <a:p>
            <a:r>
              <a:rPr lang="en-US"/>
              <a:t>Ergonomics – Current cockpit design improves driver comfort/performance, more dash space for instruments, design and will be improved and tweaked with driver feedback</a:t>
            </a:r>
          </a:p>
          <a:p>
            <a:r>
              <a:rPr lang="en-US"/>
              <a:t>Floor and Side Panels – Talk about Zeus fittings and how their design fits our needs well, improvement from last semester which was duct taped </a:t>
            </a:r>
          </a:p>
        </p:txBody>
      </p:sp>
      <p:sp>
        <p:nvSpPr>
          <p:cNvPr id="4" name="Slide Number Placeholder 3"/>
          <p:cNvSpPr>
            <a:spLocks noGrp="1"/>
          </p:cNvSpPr>
          <p:nvPr>
            <p:ph type="sldNum" sz="quarter" idx="5"/>
          </p:nvPr>
        </p:nvSpPr>
        <p:spPr/>
        <p:txBody>
          <a:bodyPr/>
          <a:lstStyle/>
          <a:p>
            <a:fld id="{7EF0EEC6-E699-EC40-B288-4BCFF47A8383}" type="slidenum">
              <a:rPr lang="en-US" smtClean="0"/>
              <a:t>7</a:t>
            </a:fld>
            <a:endParaRPr lang="en-US"/>
          </a:p>
        </p:txBody>
      </p:sp>
    </p:spTree>
    <p:extLst>
      <p:ext uri="{BB962C8B-B14F-4D97-AF65-F5344CB8AC3E}">
        <p14:creationId xmlns:p14="http://schemas.microsoft.com/office/powerpoint/2010/main" val="32732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Welds – Design mitigation: not much design mitigation but will have to be diligent in visual inspection/maybe ultrasonic inspection</a:t>
            </a:r>
          </a:p>
          <a:p>
            <a:r>
              <a:rPr lang="en-US"/>
              <a:t>Mounting Points – FEA analysis will be done on mounting designs to ensure no high stress points, or over engineer design to be robust</a:t>
            </a:r>
          </a:p>
          <a:p>
            <a:r>
              <a:rPr lang="en-US"/>
              <a:t>Ergonomics – Current cockpit design improves driver comfort/performance, more dash space for instruments, design and will be improved and tweaked with driver feedback</a:t>
            </a:r>
          </a:p>
          <a:p>
            <a:r>
              <a:rPr lang="en-US"/>
              <a:t>Floor and Side Panels – Talk about </a:t>
            </a:r>
            <a:r>
              <a:rPr lang="en-US" err="1"/>
              <a:t>Zues</a:t>
            </a:r>
            <a:r>
              <a:rPr lang="en-US"/>
              <a:t> fittings and how their design fits our needs well, improvement from last semester which was duct taped </a:t>
            </a:r>
          </a:p>
        </p:txBody>
      </p:sp>
      <p:sp>
        <p:nvSpPr>
          <p:cNvPr id="4" name="Slide Number Placeholder 3"/>
          <p:cNvSpPr>
            <a:spLocks noGrp="1"/>
          </p:cNvSpPr>
          <p:nvPr>
            <p:ph type="sldNum" sz="quarter" idx="5"/>
          </p:nvPr>
        </p:nvSpPr>
        <p:spPr/>
        <p:txBody>
          <a:bodyPr/>
          <a:lstStyle/>
          <a:p>
            <a:fld id="{7EF0EEC6-E699-EC40-B288-4BCFF47A8383}" type="slidenum">
              <a:rPr lang="en-US" smtClean="0"/>
              <a:t>8</a:t>
            </a:fld>
            <a:endParaRPr lang="en-US"/>
          </a:p>
        </p:txBody>
      </p:sp>
    </p:spTree>
    <p:extLst>
      <p:ext uri="{BB962C8B-B14F-4D97-AF65-F5344CB8AC3E}">
        <p14:creationId xmlns:p14="http://schemas.microsoft.com/office/powerpoint/2010/main" val="285398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ER and CR requirement I will be looking into is the main hoop braces and front bulkhead mounting points for aero, how the aero will be supported and the forces it would put on the chassis.</a:t>
            </a:r>
          </a:p>
        </p:txBody>
      </p:sp>
      <p:sp>
        <p:nvSpPr>
          <p:cNvPr id="4" name="Slide Number Placeholder 3"/>
          <p:cNvSpPr>
            <a:spLocks noGrp="1"/>
          </p:cNvSpPr>
          <p:nvPr>
            <p:ph type="sldNum" sz="quarter" idx="5"/>
          </p:nvPr>
        </p:nvSpPr>
        <p:spPr/>
        <p:txBody>
          <a:bodyPr/>
          <a:lstStyle/>
          <a:p>
            <a:fld id="{7EF0EEC6-E699-EC40-B288-4BCFF47A8383}" type="slidenum">
              <a:rPr lang="en-US" smtClean="0"/>
              <a:t>12</a:t>
            </a:fld>
            <a:endParaRPr lang="en-US"/>
          </a:p>
        </p:txBody>
      </p:sp>
    </p:spTree>
    <p:extLst>
      <p:ext uri="{BB962C8B-B14F-4D97-AF65-F5344CB8AC3E}">
        <p14:creationId xmlns:p14="http://schemas.microsoft.com/office/powerpoint/2010/main" val="109865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15</a:t>
            </a:fld>
            <a:endParaRPr lang="en-US"/>
          </a:p>
        </p:txBody>
      </p:sp>
    </p:spTree>
    <p:extLst>
      <p:ext uri="{BB962C8B-B14F-4D97-AF65-F5344CB8AC3E}">
        <p14:creationId xmlns:p14="http://schemas.microsoft.com/office/powerpoint/2010/main" val="350819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16</a:t>
            </a:fld>
            <a:endParaRPr lang="en-US"/>
          </a:p>
        </p:txBody>
      </p:sp>
    </p:spTree>
    <p:extLst>
      <p:ext uri="{BB962C8B-B14F-4D97-AF65-F5344CB8AC3E}">
        <p14:creationId xmlns:p14="http://schemas.microsoft.com/office/powerpoint/2010/main" val="335925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6C5E-5FF5-844C-8C28-556FC7CDE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4E89A-BD00-7D48-9534-79FE4BB9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D931C-A4FE-0743-918B-83B5D33DDC16}"/>
              </a:ext>
            </a:extLst>
          </p:cNvPr>
          <p:cNvSpPr>
            <a:spLocks noGrp="1"/>
          </p:cNvSpPr>
          <p:nvPr>
            <p:ph type="dt" sz="half" idx="10"/>
          </p:nvPr>
        </p:nvSpPr>
        <p:spPr/>
        <p:txBody>
          <a:bodyPr/>
          <a:lstStyle/>
          <a:p>
            <a:fld id="{10398892-14EC-4BDC-8BEE-8E44A8A94F8C}" type="datetime1">
              <a:rPr lang="en-US" smtClean="0"/>
              <a:t>11/19/2024</a:t>
            </a:fld>
            <a:endParaRPr lang="en-US"/>
          </a:p>
        </p:txBody>
      </p:sp>
      <p:sp>
        <p:nvSpPr>
          <p:cNvPr id="5" name="Footer Placeholder 4">
            <a:extLst>
              <a:ext uri="{FF2B5EF4-FFF2-40B4-BE49-F238E27FC236}">
                <a16:creationId xmlns:a16="http://schemas.microsoft.com/office/drawing/2014/main" id="{FD1CE29E-29AB-1C4C-A663-C9BCC761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8E20-69B0-9D45-906E-A207873C0BAA}"/>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26210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B113-833A-BA46-A4CA-DD3CDD81D7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2D8A7-B4B0-804E-A130-4BE348810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AE9D8-B92D-6948-9D71-2225347E98A1}"/>
              </a:ext>
            </a:extLst>
          </p:cNvPr>
          <p:cNvSpPr>
            <a:spLocks noGrp="1"/>
          </p:cNvSpPr>
          <p:nvPr>
            <p:ph type="dt" sz="half" idx="10"/>
          </p:nvPr>
        </p:nvSpPr>
        <p:spPr/>
        <p:txBody>
          <a:bodyPr/>
          <a:lstStyle/>
          <a:p>
            <a:fld id="{098F9CE1-1941-4F47-A0CF-FFF2173ADB0A}" type="datetime1">
              <a:rPr lang="en-US" smtClean="0"/>
              <a:t>11/19/2024</a:t>
            </a:fld>
            <a:endParaRPr lang="en-US"/>
          </a:p>
        </p:txBody>
      </p:sp>
      <p:sp>
        <p:nvSpPr>
          <p:cNvPr id="5" name="Footer Placeholder 4">
            <a:extLst>
              <a:ext uri="{FF2B5EF4-FFF2-40B4-BE49-F238E27FC236}">
                <a16:creationId xmlns:a16="http://schemas.microsoft.com/office/drawing/2014/main" id="{633FB218-BE31-ED45-BDF7-A73541C33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A9250-5632-024D-8FB5-E1387B1FB1B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8653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55D22-0D02-3D48-BDE9-D8535FF6B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A95A0-52B5-624F-83C4-9B828D68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BE00-EF3A-6F49-95C1-AF1836AECBF3}"/>
              </a:ext>
            </a:extLst>
          </p:cNvPr>
          <p:cNvSpPr>
            <a:spLocks noGrp="1"/>
          </p:cNvSpPr>
          <p:nvPr>
            <p:ph type="dt" sz="half" idx="10"/>
          </p:nvPr>
        </p:nvSpPr>
        <p:spPr/>
        <p:txBody>
          <a:bodyPr/>
          <a:lstStyle/>
          <a:p>
            <a:fld id="{0F9AF8E2-06E2-4DA8-B734-999A0333CFCD}" type="datetime1">
              <a:rPr lang="en-US" smtClean="0"/>
              <a:t>11/19/2024</a:t>
            </a:fld>
            <a:endParaRPr lang="en-US"/>
          </a:p>
        </p:txBody>
      </p:sp>
      <p:sp>
        <p:nvSpPr>
          <p:cNvPr id="5" name="Footer Placeholder 4">
            <a:extLst>
              <a:ext uri="{FF2B5EF4-FFF2-40B4-BE49-F238E27FC236}">
                <a16:creationId xmlns:a16="http://schemas.microsoft.com/office/drawing/2014/main" id="{51F51921-ED5D-A540-9E21-61DB52B0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08A4B-7B7A-0844-8907-5CDD932B423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74675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85E-29BE-2D49-B7F4-7232DA97C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281C2-9C39-FA41-81CE-A8CE1FB8E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C4349-8CC9-2747-82C4-B02A2A939E4E}"/>
              </a:ext>
            </a:extLst>
          </p:cNvPr>
          <p:cNvSpPr>
            <a:spLocks noGrp="1"/>
          </p:cNvSpPr>
          <p:nvPr>
            <p:ph type="dt" sz="half" idx="10"/>
          </p:nvPr>
        </p:nvSpPr>
        <p:spPr/>
        <p:txBody>
          <a:bodyPr/>
          <a:lstStyle/>
          <a:p>
            <a:fld id="{95DFAB11-8D2A-4432-A584-79C028B6F05C}" type="datetime1">
              <a:rPr lang="en-US" smtClean="0"/>
              <a:t>11/19/2024</a:t>
            </a:fld>
            <a:endParaRPr lang="en-US"/>
          </a:p>
        </p:txBody>
      </p:sp>
      <p:sp>
        <p:nvSpPr>
          <p:cNvPr id="5" name="Footer Placeholder 4">
            <a:extLst>
              <a:ext uri="{FF2B5EF4-FFF2-40B4-BE49-F238E27FC236}">
                <a16:creationId xmlns:a16="http://schemas.microsoft.com/office/drawing/2014/main" id="{9473F8EB-DC9C-8E4C-8B60-E1A3569D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B1857-D7CE-234E-8774-577371928E4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9998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FEB0-1A43-634E-95F9-E33A6EE27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B9A21-E4C4-9847-9AB6-F10863D30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86DDC-AD03-1A41-B5EB-1A144BE578E6}"/>
              </a:ext>
            </a:extLst>
          </p:cNvPr>
          <p:cNvSpPr>
            <a:spLocks noGrp="1"/>
          </p:cNvSpPr>
          <p:nvPr>
            <p:ph type="dt" sz="half" idx="10"/>
          </p:nvPr>
        </p:nvSpPr>
        <p:spPr/>
        <p:txBody>
          <a:bodyPr/>
          <a:lstStyle/>
          <a:p>
            <a:fld id="{F079BD56-66C0-46F7-96E3-06F93D15B5C9}" type="datetime1">
              <a:rPr lang="en-US" smtClean="0"/>
              <a:t>11/19/2024</a:t>
            </a:fld>
            <a:endParaRPr lang="en-US"/>
          </a:p>
        </p:txBody>
      </p:sp>
      <p:sp>
        <p:nvSpPr>
          <p:cNvPr id="5" name="Footer Placeholder 4">
            <a:extLst>
              <a:ext uri="{FF2B5EF4-FFF2-40B4-BE49-F238E27FC236}">
                <a16:creationId xmlns:a16="http://schemas.microsoft.com/office/drawing/2014/main" id="{8937FFFF-479A-4F46-A169-60B08FF80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1059C-4693-AD45-8A26-282C676912B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5834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52C-D0C2-994E-9749-9963D31B5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8DC13-7EBF-434F-9B35-46E5E8DCE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21D45-5814-8B43-B45B-89764E7EF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0EEE4-CDB2-BD4F-94A4-E3B7CDD6706D}"/>
              </a:ext>
            </a:extLst>
          </p:cNvPr>
          <p:cNvSpPr>
            <a:spLocks noGrp="1"/>
          </p:cNvSpPr>
          <p:nvPr>
            <p:ph type="dt" sz="half" idx="10"/>
          </p:nvPr>
        </p:nvSpPr>
        <p:spPr/>
        <p:txBody>
          <a:bodyPr/>
          <a:lstStyle/>
          <a:p>
            <a:fld id="{7C4D0949-51AE-4AE9-BC02-C7CE4F4BB1D8}" type="datetime1">
              <a:rPr lang="en-US" smtClean="0"/>
              <a:t>11/19/2024</a:t>
            </a:fld>
            <a:endParaRPr lang="en-US"/>
          </a:p>
        </p:txBody>
      </p:sp>
      <p:sp>
        <p:nvSpPr>
          <p:cNvPr id="6" name="Footer Placeholder 5">
            <a:extLst>
              <a:ext uri="{FF2B5EF4-FFF2-40B4-BE49-F238E27FC236}">
                <a16:creationId xmlns:a16="http://schemas.microsoft.com/office/drawing/2014/main" id="{72268527-E6F1-374D-B50D-6A3DA6EE8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74548-CAE4-2341-81D5-954CA9CF42B9}"/>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80744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DF2-370F-4C4C-8D07-56A6D99361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E9E48-4068-644E-B96B-07B2FC553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36926-5BF4-2042-99E7-19D451453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96B7C-09EF-524A-B7B8-8B4B7A0BB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D6420-D0FB-B341-919A-C93F7F14B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CB34A-2DC1-FC49-A770-8CD7B72D4171}"/>
              </a:ext>
            </a:extLst>
          </p:cNvPr>
          <p:cNvSpPr>
            <a:spLocks noGrp="1"/>
          </p:cNvSpPr>
          <p:nvPr>
            <p:ph type="dt" sz="half" idx="10"/>
          </p:nvPr>
        </p:nvSpPr>
        <p:spPr/>
        <p:txBody>
          <a:bodyPr/>
          <a:lstStyle/>
          <a:p>
            <a:fld id="{8928C0A9-79EC-4E4B-BA2F-01E31652DAD4}" type="datetime1">
              <a:rPr lang="en-US" smtClean="0"/>
              <a:t>11/19/2024</a:t>
            </a:fld>
            <a:endParaRPr lang="en-US"/>
          </a:p>
        </p:txBody>
      </p:sp>
      <p:sp>
        <p:nvSpPr>
          <p:cNvPr id="8" name="Footer Placeholder 7">
            <a:extLst>
              <a:ext uri="{FF2B5EF4-FFF2-40B4-BE49-F238E27FC236}">
                <a16:creationId xmlns:a16="http://schemas.microsoft.com/office/drawing/2014/main" id="{0D1C2A46-9D42-1340-88FC-9F827785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51DF1-4A2E-5449-A4A0-D689395F1C5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73118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5017-16AE-0F45-9B40-C174C5BC3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E8F43-465F-2A43-A647-B19369BC488D}"/>
              </a:ext>
            </a:extLst>
          </p:cNvPr>
          <p:cNvSpPr>
            <a:spLocks noGrp="1"/>
          </p:cNvSpPr>
          <p:nvPr>
            <p:ph type="dt" sz="half" idx="10"/>
          </p:nvPr>
        </p:nvSpPr>
        <p:spPr/>
        <p:txBody>
          <a:bodyPr/>
          <a:lstStyle/>
          <a:p>
            <a:fld id="{5D3FD69C-04B0-4B31-B3F4-138F34B8895A}" type="datetime1">
              <a:rPr lang="en-US" smtClean="0"/>
              <a:t>11/19/2024</a:t>
            </a:fld>
            <a:endParaRPr lang="en-US"/>
          </a:p>
        </p:txBody>
      </p:sp>
      <p:sp>
        <p:nvSpPr>
          <p:cNvPr id="4" name="Footer Placeholder 3">
            <a:extLst>
              <a:ext uri="{FF2B5EF4-FFF2-40B4-BE49-F238E27FC236}">
                <a16:creationId xmlns:a16="http://schemas.microsoft.com/office/drawing/2014/main" id="{DE33172C-992F-EE45-B607-0D1C10808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F40D2-CEC7-C847-9289-7FCF3B7D753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134678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2E84-8062-074A-81FA-AD0852CD4427}"/>
              </a:ext>
            </a:extLst>
          </p:cNvPr>
          <p:cNvSpPr>
            <a:spLocks noGrp="1"/>
          </p:cNvSpPr>
          <p:nvPr>
            <p:ph type="dt" sz="half" idx="10"/>
          </p:nvPr>
        </p:nvSpPr>
        <p:spPr/>
        <p:txBody>
          <a:bodyPr/>
          <a:lstStyle/>
          <a:p>
            <a:fld id="{C5D46C7D-E641-46CE-B4DB-0BA1F97B12AD}" type="datetime1">
              <a:rPr lang="en-US" smtClean="0"/>
              <a:t>11/19/2024</a:t>
            </a:fld>
            <a:endParaRPr lang="en-US"/>
          </a:p>
        </p:txBody>
      </p:sp>
      <p:sp>
        <p:nvSpPr>
          <p:cNvPr id="3" name="Footer Placeholder 2">
            <a:extLst>
              <a:ext uri="{FF2B5EF4-FFF2-40B4-BE49-F238E27FC236}">
                <a16:creationId xmlns:a16="http://schemas.microsoft.com/office/drawing/2014/main" id="{05FEB54F-B174-0343-8C7A-2520ABF74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DBD70-A3AC-F449-A95F-FE4186EA7A7B}"/>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4959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7D8F-8292-A944-BC34-D24DA7B30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14488-9CB9-7849-8EB0-F3AFC5D62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8F106-219A-9F40-923A-6B1BBF539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A060-1157-7B44-910D-8CD656AB9D3B}"/>
              </a:ext>
            </a:extLst>
          </p:cNvPr>
          <p:cNvSpPr>
            <a:spLocks noGrp="1"/>
          </p:cNvSpPr>
          <p:nvPr>
            <p:ph type="dt" sz="half" idx="10"/>
          </p:nvPr>
        </p:nvSpPr>
        <p:spPr/>
        <p:txBody>
          <a:bodyPr/>
          <a:lstStyle/>
          <a:p>
            <a:fld id="{FBA939B4-D6E2-43C2-B2B8-B698D8C8A149}" type="datetime1">
              <a:rPr lang="en-US" smtClean="0"/>
              <a:t>11/19/2024</a:t>
            </a:fld>
            <a:endParaRPr lang="en-US"/>
          </a:p>
        </p:txBody>
      </p:sp>
      <p:sp>
        <p:nvSpPr>
          <p:cNvPr id="6" name="Footer Placeholder 5">
            <a:extLst>
              <a:ext uri="{FF2B5EF4-FFF2-40B4-BE49-F238E27FC236}">
                <a16:creationId xmlns:a16="http://schemas.microsoft.com/office/drawing/2014/main" id="{E51A16B1-FF42-1142-9862-B5DA2B3EF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B7B2C-7A5E-EA43-A60F-17A94EA1AFCD}"/>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42857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1F19-F29F-C24A-808B-1F8BAB5B4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67541-FC6E-E442-AC37-2EB14B5F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DAF99-0226-8F4A-A4B4-E846C25C7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D726-B887-114A-9A4A-F79E99BBA9B0}"/>
              </a:ext>
            </a:extLst>
          </p:cNvPr>
          <p:cNvSpPr>
            <a:spLocks noGrp="1"/>
          </p:cNvSpPr>
          <p:nvPr>
            <p:ph type="dt" sz="half" idx="10"/>
          </p:nvPr>
        </p:nvSpPr>
        <p:spPr/>
        <p:txBody>
          <a:bodyPr/>
          <a:lstStyle/>
          <a:p>
            <a:fld id="{92E1DFFE-A162-489D-8B26-00862756A551}" type="datetime1">
              <a:rPr lang="en-US" smtClean="0"/>
              <a:t>11/19/2024</a:t>
            </a:fld>
            <a:endParaRPr lang="en-US"/>
          </a:p>
        </p:txBody>
      </p:sp>
      <p:sp>
        <p:nvSpPr>
          <p:cNvPr id="6" name="Footer Placeholder 5">
            <a:extLst>
              <a:ext uri="{FF2B5EF4-FFF2-40B4-BE49-F238E27FC236}">
                <a16:creationId xmlns:a16="http://schemas.microsoft.com/office/drawing/2014/main" id="{2F317FDA-6EB7-B749-AC73-13A015CF4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08DF2-E29F-FF4B-8CFC-BB8438FA90A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27596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538A6-B924-0D46-A900-260F873E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C3FC8-B71E-D944-BCF7-E6D36309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CA6B-08D5-A343-8858-F924E3790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4B2E1-22AE-4115-8E03-CCD17F274900}" type="datetime1">
              <a:rPr lang="en-US" smtClean="0"/>
              <a:t>11/19/2024</a:t>
            </a:fld>
            <a:endParaRPr lang="en-US"/>
          </a:p>
        </p:txBody>
      </p:sp>
      <p:sp>
        <p:nvSpPr>
          <p:cNvPr id="5" name="Footer Placeholder 4">
            <a:extLst>
              <a:ext uri="{FF2B5EF4-FFF2-40B4-BE49-F238E27FC236}">
                <a16:creationId xmlns:a16="http://schemas.microsoft.com/office/drawing/2014/main" id="{4D394070-0D40-7E40-A316-7937BF37A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E3FB5A-C7A9-0C44-B658-427ABBA78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6F6-F931-CC42-835D-68601A0A43FB}" type="slidenum">
              <a:rPr lang="en-US" smtClean="0"/>
              <a:t>‹#›</a:t>
            </a:fld>
            <a:endParaRPr lang="en-US"/>
          </a:p>
        </p:txBody>
      </p:sp>
    </p:spTree>
    <p:extLst>
      <p:ext uri="{BB962C8B-B14F-4D97-AF65-F5344CB8AC3E}">
        <p14:creationId xmlns:p14="http://schemas.microsoft.com/office/powerpoint/2010/main" val="937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tifact">
            <a:extLst>
              <a:ext uri="{FF2B5EF4-FFF2-40B4-BE49-F238E27FC236}">
                <a16:creationId xmlns:a16="http://schemas.microsoft.com/office/drawing/2014/main" id="{0E43C65F-5EB8-593D-1581-06102CB221E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79300" cy="6804498"/>
          </a:xfrm>
          <a:prstGeom prst="rect">
            <a:avLst/>
          </a:prstGeom>
        </p:spPr>
      </p:pic>
      <p:pic>
        <p:nvPicPr>
          <p:cNvPr id="12" name="Figure" descr="NAU: Northern Arizona University.">
            <a:extLst>
              <a:ext uri="{FF2B5EF4-FFF2-40B4-BE49-F238E27FC236}">
                <a16:creationId xmlns:a16="http://schemas.microsoft.com/office/drawing/2014/main" id="{A8B0D61F-16B3-774E-AA6C-80DC2AF131FA}"/>
              </a:ext>
            </a:extLst>
          </p:cNvPr>
          <p:cNvPicPr>
            <a:picLocks noChangeAspect="1"/>
          </p:cNvPicPr>
          <p:nvPr/>
        </p:nvPicPr>
        <p:blipFill>
          <a:blip r:embed="rId4"/>
          <a:srcRect/>
          <a:stretch/>
        </p:blipFill>
        <p:spPr>
          <a:xfrm>
            <a:off x="2840654" y="6128071"/>
            <a:ext cx="6510693" cy="322793"/>
          </a:xfrm>
          <a:prstGeom prst="rect">
            <a:avLst/>
          </a:prstGeom>
        </p:spPr>
      </p:pic>
      <p:sp>
        <p:nvSpPr>
          <p:cNvPr id="2" name="H1">
            <a:extLst>
              <a:ext uri="{FF2B5EF4-FFF2-40B4-BE49-F238E27FC236}">
                <a16:creationId xmlns:a16="http://schemas.microsoft.com/office/drawing/2014/main" id="{9B50D50C-EE1C-F542-BF61-736210620F87}"/>
              </a:ext>
            </a:extLst>
          </p:cNvPr>
          <p:cNvSpPr>
            <a:spLocks noGrp="1"/>
          </p:cNvSpPr>
          <p:nvPr>
            <p:ph type="ctrTitle"/>
          </p:nvPr>
        </p:nvSpPr>
        <p:spPr>
          <a:xfrm>
            <a:off x="1524000" y="565164"/>
            <a:ext cx="9144000" cy="2034741"/>
          </a:xfrm>
        </p:spPr>
        <p:txBody>
          <a:bodyPr anchor="ctr">
            <a:noAutofit/>
          </a:bodyPr>
          <a:lstStyle/>
          <a:p>
            <a:r>
              <a:rPr lang="en-US" sz="7200" b="1">
                <a:solidFill>
                  <a:srgbClr val="F8B700"/>
                </a:solidFill>
                <a:latin typeface="Arial" panose="020B0604020202020204" pitchFamily="34" charset="0"/>
              </a:rPr>
              <a:t>SAE Formula</a:t>
            </a:r>
            <a:br>
              <a:rPr lang="en-US" sz="7200" b="1">
                <a:solidFill>
                  <a:srgbClr val="F8B700"/>
                </a:solidFill>
                <a:latin typeface="Arial" panose="020B0604020202020204" pitchFamily="34" charset="0"/>
              </a:rPr>
            </a:br>
            <a:r>
              <a:rPr lang="en-US" sz="7200" b="1">
                <a:solidFill>
                  <a:srgbClr val="F8B700"/>
                </a:solidFill>
                <a:latin typeface="Arial" panose="020B0604020202020204" pitchFamily="34" charset="0"/>
              </a:rPr>
              <a:t>Chassis  </a:t>
            </a:r>
            <a:endParaRPr lang="en-US" sz="4000">
              <a:solidFill>
                <a:srgbClr val="F8B700"/>
              </a:solidFill>
            </a:endParaRPr>
          </a:p>
        </p:txBody>
      </p:sp>
      <p:sp>
        <p:nvSpPr>
          <p:cNvPr id="7" name="H2">
            <a:extLst>
              <a:ext uri="{FF2B5EF4-FFF2-40B4-BE49-F238E27FC236}">
                <a16:creationId xmlns:a16="http://schemas.microsoft.com/office/drawing/2014/main" id="{D15E5935-7826-A781-7B22-8B808BEB773B}"/>
              </a:ext>
            </a:extLst>
          </p:cNvPr>
          <p:cNvSpPr txBox="1"/>
          <p:nvPr/>
        </p:nvSpPr>
        <p:spPr>
          <a:xfrm>
            <a:off x="2840654" y="3111567"/>
            <a:ext cx="6930861" cy="3231654"/>
          </a:xfrm>
          <a:prstGeom prst="rect">
            <a:avLst/>
          </a:prstGeom>
          <a:noFill/>
        </p:spPr>
        <p:txBody>
          <a:bodyPr wrap="square" lIns="91440" tIns="45720" rIns="91440" bIns="45720" anchor="t">
            <a:spAutoFit/>
          </a:bodyPr>
          <a:lstStyle/>
          <a:p>
            <a:pPr algn="ctr" rtl="0" fontAlgn="base"/>
            <a:r>
              <a:rPr lang="en-US" sz="2400" b="1" i="0" u="none" strike="noStrike">
                <a:solidFill>
                  <a:srgbClr val="FFFFFF"/>
                </a:solidFill>
                <a:effectLst/>
                <a:latin typeface="Arial"/>
                <a:cs typeface="Arial"/>
              </a:rPr>
              <a:t>Gustavo Ruiz</a:t>
            </a:r>
            <a:r>
              <a:rPr lang="en-US" sz="2400" b="0" i="0">
                <a:solidFill>
                  <a:srgbClr val="000000"/>
                </a:solidFill>
                <a:effectLst/>
                <a:latin typeface="Arial"/>
                <a:cs typeface="Arial"/>
              </a:rPr>
              <a:t>​ </a:t>
            </a:r>
            <a:r>
              <a:rPr lang="en-US" sz="2400" b="0" i="0" u="none" strike="noStrike">
                <a:solidFill>
                  <a:srgbClr val="FFFFFF"/>
                </a:solidFill>
                <a:effectLst/>
                <a:latin typeface="Arial" panose="020B0604020202020204" pitchFamily="34" charset="0"/>
              </a:rPr>
              <a:t>–</a:t>
            </a:r>
            <a:r>
              <a:rPr lang="en-US" sz="2400" b="0" i="0">
                <a:solidFill>
                  <a:schemeClr val="bg1"/>
                </a:solidFill>
                <a:effectLst/>
                <a:latin typeface="Arial"/>
                <a:cs typeface="Arial"/>
              </a:rPr>
              <a:t> Chassis Lead &amp; CAD Engineer</a:t>
            </a:r>
          </a:p>
          <a:p>
            <a:pPr algn="ctr" fontAlgn="base"/>
            <a:r>
              <a:rPr lang="en-US" sz="2400" b="1" i="0" u="none" strike="noStrike">
                <a:solidFill>
                  <a:srgbClr val="FFFFFF"/>
                </a:solidFill>
                <a:effectLst/>
                <a:latin typeface="Arial"/>
                <a:cs typeface="Arial"/>
              </a:rPr>
              <a:t>Brandon Guzman</a:t>
            </a:r>
            <a:r>
              <a:rPr lang="en-US" sz="2400" b="0" i="0">
                <a:solidFill>
                  <a:srgbClr val="000000"/>
                </a:solidFill>
                <a:effectLst/>
                <a:latin typeface="Arial"/>
                <a:cs typeface="Arial"/>
              </a:rPr>
              <a:t>​</a:t>
            </a:r>
            <a:r>
              <a:rPr lang="en-US" sz="2400">
                <a:solidFill>
                  <a:srgbClr val="000000"/>
                </a:solidFill>
                <a:latin typeface="Arial"/>
                <a:cs typeface="Arial"/>
              </a:rPr>
              <a:t> </a:t>
            </a:r>
            <a:r>
              <a:rPr lang="en-US" sz="2400" b="0" i="0" u="none" strike="noStrike">
                <a:solidFill>
                  <a:srgbClr val="FFFFFF"/>
                </a:solidFill>
                <a:effectLst/>
                <a:latin typeface="Arial" panose="020B0604020202020204" pitchFamily="34" charset="0"/>
              </a:rPr>
              <a:t>–</a:t>
            </a:r>
            <a:r>
              <a:rPr lang="en-US" sz="2400">
                <a:solidFill>
                  <a:schemeClr val="bg1"/>
                </a:solidFill>
                <a:latin typeface="Arial"/>
                <a:cs typeface="Arial"/>
              </a:rPr>
              <a:t> Test Engineer &amp; Firewall designer </a:t>
            </a:r>
            <a:endParaRPr lang="en-US" sz="2400" b="0" i="0">
              <a:solidFill>
                <a:schemeClr val="bg1"/>
              </a:solidFill>
              <a:effectLst/>
              <a:latin typeface="Arial"/>
              <a:cs typeface="Arial"/>
            </a:endParaRPr>
          </a:p>
          <a:p>
            <a:pPr algn="ctr" rtl="0" fontAlgn="base"/>
            <a:r>
              <a:rPr lang="en-US" sz="2400" b="1" i="0" u="none" strike="noStrike">
                <a:solidFill>
                  <a:srgbClr val="FFFFFF"/>
                </a:solidFill>
                <a:effectLst/>
                <a:latin typeface="Arial"/>
                <a:cs typeface="Arial"/>
              </a:rPr>
              <a:t>Ryan </a:t>
            </a:r>
            <a:r>
              <a:rPr lang="en-US" sz="2400" b="1" i="0" u="none" strike="noStrike" err="1">
                <a:solidFill>
                  <a:srgbClr val="FFFFFF"/>
                </a:solidFill>
                <a:effectLst/>
                <a:latin typeface="Arial"/>
                <a:cs typeface="Arial"/>
              </a:rPr>
              <a:t>Meger</a:t>
            </a:r>
            <a:r>
              <a:rPr lang="en-US" sz="2400" b="1" i="0" u="none" strike="noStrike">
                <a:solidFill>
                  <a:srgbClr val="FFFFFF"/>
                </a:solidFill>
                <a:effectLst/>
                <a:latin typeface="Arial"/>
                <a:cs typeface="Arial"/>
              </a:rPr>
              <a:t> </a:t>
            </a:r>
            <a:r>
              <a:rPr lang="en-US" sz="2400" b="0" i="0" u="none" strike="noStrike">
                <a:solidFill>
                  <a:srgbClr val="FFFFFF"/>
                </a:solidFill>
                <a:effectLst/>
                <a:latin typeface="Arial"/>
                <a:cs typeface="Arial"/>
              </a:rPr>
              <a:t>– FEA and Rear Box Engineer</a:t>
            </a:r>
            <a:r>
              <a:rPr lang="en-US" sz="2400" b="0" i="0">
                <a:solidFill>
                  <a:srgbClr val="000000"/>
                </a:solidFill>
                <a:effectLst/>
                <a:latin typeface="Arial"/>
                <a:cs typeface="Arial"/>
              </a:rPr>
              <a:t>​ </a:t>
            </a:r>
          </a:p>
          <a:p>
            <a:pPr algn="ctr" fontAlgn="base"/>
            <a:r>
              <a:rPr lang="en-US" sz="2400" b="1" i="0" u="none" strike="noStrike">
                <a:solidFill>
                  <a:srgbClr val="FFFFFF"/>
                </a:solidFill>
                <a:effectLst/>
                <a:latin typeface="Arial"/>
                <a:cs typeface="Arial"/>
              </a:rPr>
              <a:t>Alexandra </a:t>
            </a:r>
            <a:r>
              <a:rPr lang="en-US" sz="2400" b="1" err="1">
                <a:solidFill>
                  <a:srgbClr val="FFFFFF"/>
                </a:solidFill>
                <a:latin typeface="Arial"/>
                <a:cs typeface="Arial"/>
              </a:rPr>
              <a:t>Brister</a:t>
            </a:r>
            <a:r>
              <a:rPr lang="en-US" sz="2400" b="1">
                <a:solidFill>
                  <a:srgbClr val="FFFFFF"/>
                </a:solidFill>
                <a:latin typeface="Arial"/>
                <a:cs typeface="Arial"/>
              </a:rPr>
              <a:t> </a:t>
            </a:r>
            <a:r>
              <a:rPr lang="en-US" sz="2400">
                <a:solidFill>
                  <a:srgbClr val="FFFFFF"/>
                </a:solidFill>
                <a:latin typeface="Arial"/>
                <a:cs typeface="Arial"/>
              </a:rPr>
              <a:t>– Cockpit Engineer</a:t>
            </a:r>
            <a:r>
              <a:rPr lang="en-US" sz="2400" b="0" i="0">
                <a:solidFill>
                  <a:srgbClr val="000000"/>
                </a:solidFill>
                <a:effectLst/>
                <a:latin typeface="Arial"/>
                <a:cs typeface="Arial"/>
              </a:rPr>
              <a:t>​</a:t>
            </a:r>
          </a:p>
          <a:p>
            <a:pPr algn="ctr" fontAlgn="base"/>
            <a:r>
              <a:rPr lang="en-US" sz="2400" b="1" i="0" u="none" strike="noStrike">
                <a:solidFill>
                  <a:srgbClr val="FFFFFF"/>
                </a:solidFill>
                <a:effectLst/>
                <a:latin typeface="Arial"/>
                <a:cs typeface="Arial"/>
              </a:rPr>
              <a:t>Carson Kent</a:t>
            </a:r>
            <a:r>
              <a:rPr lang="en-US" sz="2400" b="1" i="0">
                <a:solidFill>
                  <a:srgbClr val="000000"/>
                </a:solidFill>
                <a:effectLst/>
                <a:latin typeface="Arial"/>
                <a:cs typeface="Arial"/>
              </a:rPr>
              <a:t>​ </a:t>
            </a:r>
            <a:r>
              <a:rPr lang="en-US" sz="2400" b="0" i="0" u="none" strike="noStrike">
                <a:solidFill>
                  <a:srgbClr val="FFFFFF"/>
                </a:solidFill>
                <a:effectLst/>
                <a:latin typeface="Arial"/>
                <a:cs typeface="Arial"/>
              </a:rPr>
              <a:t>– </a:t>
            </a:r>
            <a:r>
              <a:rPr lang="en-US" sz="2400">
                <a:solidFill>
                  <a:srgbClr val="FFFFFF"/>
                </a:solidFill>
                <a:latin typeface="Arial"/>
                <a:cs typeface="Arial"/>
              </a:rPr>
              <a:t>Aerodynamic Engineer</a:t>
            </a:r>
            <a:endParaRPr lang="en-US" sz="2400" b="0" i="0">
              <a:solidFill>
                <a:srgbClr val="000000"/>
              </a:solidFill>
              <a:effectLst/>
              <a:latin typeface="Segoe UI" panose="020B0502040204020203" pitchFamily="34" charset="0"/>
            </a:endParaRPr>
          </a:p>
          <a:p>
            <a:pPr algn="ctr"/>
            <a:endParaRPr lang="en-US" sz="2400">
              <a:solidFill>
                <a:prstClr val="white"/>
              </a:solidFill>
              <a:latin typeface="Arial"/>
              <a:ea typeface="+mj-ea"/>
              <a:cs typeface="Arial"/>
            </a:endParaRPr>
          </a:p>
          <a:p>
            <a:pPr algn="ctr"/>
            <a:r>
              <a:rPr kumimoji="0" lang="en-US" sz="3600" b="0" i="0" u="none" strike="noStrike" kern="1200" cap="none" spc="0" normalizeH="0" baseline="0" noProof="0">
                <a:ln>
                  <a:noFill/>
                </a:ln>
                <a:solidFill>
                  <a:prstClr val="white"/>
                </a:solidFill>
                <a:effectLst/>
                <a:uLnTx/>
                <a:uFillTx/>
                <a:latin typeface="Arial"/>
                <a:ea typeface="+mj-ea"/>
                <a:cs typeface="Arial"/>
              </a:rPr>
              <a:t> </a:t>
            </a:r>
            <a:endParaRPr lang="en-US" sz="3600">
              <a:solidFill>
                <a:prstClr val="white"/>
              </a:solidFill>
              <a:latin typeface="Arial"/>
              <a:cs typeface="Arial"/>
            </a:endParaRPr>
          </a:p>
        </p:txBody>
      </p:sp>
      <p:sp>
        <p:nvSpPr>
          <p:cNvPr id="3" name="Slide Number Placeholder 2">
            <a:extLst>
              <a:ext uri="{FF2B5EF4-FFF2-40B4-BE49-F238E27FC236}">
                <a16:creationId xmlns:a16="http://schemas.microsoft.com/office/drawing/2014/main" id="{C2D01B87-DF34-1E52-96F7-12F1C86698C6}"/>
              </a:ext>
            </a:extLst>
          </p:cNvPr>
          <p:cNvSpPr>
            <a:spLocks noGrp="1"/>
          </p:cNvSpPr>
          <p:nvPr>
            <p:ph type="sldNum" sz="quarter" idx="12"/>
          </p:nvPr>
        </p:nvSpPr>
        <p:spPr/>
        <p:txBody>
          <a:bodyPr/>
          <a:lstStyle/>
          <a:p>
            <a:fld id="{175166F6-F931-CC42-835D-68601A0A43FB}" type="slidenum">
              <a:rPr lang="en-US" smtClean="0"/>
              <a:t>1</a:t>
            </a:fld>
            <a:endParaRPr lang="en-US"/>
          </a:p>
        </p:txBody>
      </p:sp>
    </p:spTree>
    <p:extLst>
      <p:ext uri="{BB962C8B-B14F-4D97-AF65-F5344CB8AC3E}">
        <p14:creationId xmlns:p14="http://schemas.microsoft.com/office/powerpoint/2010/main" val="401488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Engineering Calculations </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633F3382-E4E6-5BB2-B1F8-8D451A0CB6AD}"/>
              </a:ext>
            </a:extLst>
          </p:cNvPr>
          <p:cNvSpPr>
            <a:spLocks noGrp="1"/>
          </p:cNvSpPr>
          <p:nvPr>
            <p:ph type="sldNum" sz="quarter" idx="12"/>
          </p:nvPr>
        </p:nvSpPr>
        <p:spPr/>
        <p:txBody>
          <a:bodyPr/>
          <a:lstStyle/>
          <a:p>
            <a:fld id="{175166F6-F931-CC42-835D-68601A0A43FB}" type="slidenum">
              <a:rPr lang="en-US" smtClean="0"/>
              <a:t>10</a:t>
            </a:fld>
            <a:endParaRPr lang="en-US"/>
          </a:p>
        </p:txBody>
      </p:sp>
      <p:sp>
        <p:nvSpPr>
          <p:cNvPr id="3" name="TextBox 2">
            <a:extLst>
              <a:ext uri="{FF2B5EF4-FFF2-40B4-BE49-F238E27FC236}">
                <a16:creationId xmlns:a16="http://schemas.microsoft.com/office/drawing/2014/main" id="{DB6D113D-45CE-7E8E-5F03-13A7BE6FC461}"/>
              </a:ext>
            </a:extLst>
          </p:cNvPr>
          <p:cNvSpPr txBox="1"/>
          <p:nvPr/>
        </p:nvSpPr>
        <p:spPr>
          <a:xfrm>
            <a:off x="145278" y="1512606"/>
            <a:ext cx="67027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455"/>
                </a:solidFill>
                <a:latin typeface="Arial"/>
                <a:cs typeface="Arial"/>
              </a:rPr>
              <a:t>Thermal Resistive Network: </a:t>
            </a:r>
          </a:p>
        </p:txBody>
      </p:sp>
      <p:pic>
        <p:nvPicPr>
          <p:cNvPr id="6" name="Picture 5" descr="A wireframe of a car&#10;&#10;Description automatically generated">
            <a:extLst>
              <a:ext uri="{FF2B5EF4-FFF2-40B4-BE49-F238E27FC236}">
                <a16:creationId xmlns:a16="http://schemas.microsoft.com/office/drawing/2014/main" id="{BF209CF1-F800-65F6-6811-35300D336F1A}"/>
              </a:ext>
            </a:extLst>
          </p:cNvPr>
          <p:cNvPicPr>
            <a:picLocks noChangeAspect="1"/>
          </p:cNvPicPr>
          <p:nvPr/>
        </p:nvPicPr>
        <p:blipFill>
          <a:blip r:embed="rId4"/>
          <a:stretch>
            <a:fillRect/>
          </a:stretch>
        </p:blipFill>
        <p:spPr>
          <a:xfrm>
            <a:off x="6561622" y="1411709"/>
            <a:ext cx="5625982" cy="3311904"/>
          </a:xfrm>
          <a:prstGeom prst="rect">
            <a:avLst/>
          </a:prstGeom>
        </p:spPr>
      </p:pic>
      <p:sp>
        <p:nvSpPr>
          <p:cNvPr id="8" name="TextBox 7">
            <a:extLst>
              <a:ext uri="{FF2B5EF4-FFF2-40B4-BE49-F238E27FC236}">
                <a16:creationId xmlns:a16="http://schemas.microsoft.com/office/drawing/2014/main" id="{1FC5C497-5E64-9F7D-7DE1-EA60FEA59C5F}"/>
              </a:ext>
            </a:extLst>
          </p:cNvPr>
          <p:cNvSpPr txBox="1"/>
          <p:nvPr/>
        </p:nvSpPr>
        <p:spPr>
          <a:xfrm>
            <a:off x="147322" y="1978103"/>
            <a:ext cx="44129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Potential Materials (lowers emissivity): </a:t>
            </a:r>
          </a:p>
          <a:p>
            <a:pPr marL="742950" lvl="1" indent="-285750">
              <a:buFont typeface="Arial"/>
              <a:buChar char="•"/>
            </a:pPr>
            <a:r>
              <a:rPr lang="en-US">
                <a:ea typeface="Calibri" panose="020F0502020204030204"/>
                <a:cs typeface="Calibri" panose="020F0502020204030204"/>
              </a:rPr>
              <a:t>Steel (polished)</a:t>
            </a:r>
          </a:p>
          <a:p>
            <a:pPr marL="742950" lvl="1" indent="-285750">
              <a:buFont typeface="Arial"/>
              <a:buChar char="•"/>
            </a:pPr>
            <a:r>
              <a:rPr lang="en-US">
                <a:ea typeface="Calibri" panose="020F0502020204030204"/>
                <a:cs typeface="Calibri" panose="020F0502020204030204"/>
              </a:rPr>
              <a:t>Aluminum (Polished)</a:t>
            </a:r>
          </a:p>
        </p:txBody>
      </p:sp>
      <p:sp>
        <p:nvSpPr>
          <p:cNvPr id="10" name="TextBox 9">
            <a:extLst>
              <a:ext uri="{FF2B5EF4-FFF2-40B4-BE49-F238E27FC236}">
                <a16:creationId xmlns:a16="http://schemas.microsoft.com/office/drawing/2014/main" id="{AFA46C8A-E0F3-87A8-438B-4E97FD31A090}"/>
              </a:ext>
            </a:extLst>
          </p:cNvPr>
          <p:cNvSpPr txBox="1"/>
          <p:nvPr/>
        </p:nvSpPr>
        <p:spPr>
          <a:xfrm>
            <a:off x="148498" y="2893307"/>
            <a:ext cx="38058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Thermal Conductivity:</a:t>
            </a:r>
          </a:p>
          <a:p>
            <a:pPr marL="742950" lvl="1" indent="-285750">
              <a:buFont typeface="Courier New"/>
              <a:buChar char="o"/>
            </a:pPr>
            <a:r>
              <a:rPr lang="en-US">
                <a:ea typeface="Calibri" panose="020F0502020204030204"/>
                <a:cs typeface="Calibri" panose="020F0502020204030204"/>
              </a:rPr>
              <a:t>For steel: k = 50(w/m*k)</a:t>
            </a:r>
          </a:p>
          <a:p>
            <a:pPr marL="742950" lvl="1" indent="-285750">
              <a:buFont typeface="Courier New"/>
              <a:buChar char="o"/>
            </a:pPr>
            <a:r>
              <a:rPr lang="en-US">
                <a:ea typeface="Calibri" panose="020F0502020204030204"/>
                <a:cs typeface="Calibri" panose="020F0502020204030204"/>
              </a:rPr>
              <a:t>For aluminum: k = 205(w/m*k)</a:t>
            </a:r>
          </a:p>
          <a:p>
            <a:pPr marL="742950" lvl="1" indent="-285750">
              <a:buFont typeface="Courier New"/>
              <a:buChar char="o"/>
            </a:pPr>
            <a:endParaRPr lang="en-US">
              <a:ea typeface="Calibri" panose="020F0502020204030204"/>
              <a:cs typeface="Calibri" panose="020F0502020204030204"/>
            </a:endParaRPr>
          </a:p>
        </p:txBody>
      </p:sp>
      <p:sp>
        <p:nvSpPr>
          <p:cNvPr id="11" name="TextBox 10">
            <a:extLst>
              <a:ext uri="{FF2B5EF4-FFF2-40B4-BE49-F238E27FC236}">
                <a16:creationId xmlns:a16="http://schemas.microsoft.com/office/drawing/2014/main" id="{7B15F3F9-80B4-94BD-ECDA-D99AD324389D}"/>
              </a:ext>
            </a:extLst>
          </p:cNvPr>
          <p:cNvSpPr txBox="1"/>
          <p:nvPr/>
        </p:nvSpPr>
        <p:spPr>
          <a:xfrm>
            <a:off x="143978" y="3882081"/>
            <a:ext cx="56055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Reflectivity: </a:t>
            </a:r>
          </a:p>
          <a:p>
            <a:pPr marL="742950" lvl="1" indent="-285750">
              <a:buFont typeface="Courier New"/>
              <a:buChar char="o"/>
            </a:pPr>
            <a:r>
              <a:rPr lang="en-US">
                <a:ea typeface="Calibri" panose="020F0502020204030204"/>
                <a:cs typeface="Calibri" panose="020F0502020204030204"/>
              </a:rPr>
              <a:t>For steel: Reflects 30-40% of Radiation heat</a:t>
            </a:r>
          </a:p>
          <a:p>
            <a:pPr marL="742950" lvl="1" indent="-285750">
              <a:buFont typeface="Courier New"/>
              <a:buChar char="o"/>
            </a:pPr>
            <a:r>
              <a:rPr lang="en-US">
                <a:ea typeface="Calibri" panose="020F0502020204030204"/>
                <a:cs typeface="Calibri" panose="020F0502020204030204"/>
              </a:rPr>
              <a:t>For aluminum: Reflects 85-90% of radiation heat</a:t>
            </a:r>
          </a:p>
        </p:txBody>
      </p:sp>
      <p:sp>
        <p:nvSpPr>
          <p:cNvPr id="13" name="TextBox 12">
            <a:extLst>
              <a:ext uri="{FF2B5EF4-FFF2-40B4-BE49-F238E27FC236}">
                <a16:creationId xmlns:a16="http://schemas.microsoft.com/office/drawing/2014/main" id="{758FDBAA-E5A6-4065-DBC4-FC9A95DC5151}"/>
              </a:ext>
            </a:extLst>
          </p:cNvPr>
          <p:cNvSpPr txBox="1"/>
          <p:nvPr/>
        </p:nvSpPr>
        <p:spPr>
          <a:xfrm>
            <a:off x="145960" y="4810725"/>
            <a:ext cx="52484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Heat coming from engine: </a:t>
            </a:r>
          </a:p>
          <a:p>
            <a:pPr marL="742950" lvl="1" indent="-285750">
              <a:buFont typeface="Courier New"/>
              <a:buChar char="o"/>
            </a:pPr>
            <a:r>
              <a:rPr lang="en-US">
                <a:ea typeface="Calibri" panose="020F0502020204030204"/>
                <a:cs typeface="Calibri" panose="020F0502020204030204"/>
              </a:rPr>
              <a:t>While moving: 78.33 -79.4 degrees Celsius</a:t>
            </a:r>
          </a:p>
          <a:p>
            <a:pPr marL="742950" lvl="1" indent="-285750">
              <a:buFont typeface="Courier New"/>
              <a:buChar char="o"/>
            </a:pPr>
            <a:r>
              <a:rPr lang="en-US">
                <a:ea typeface="Calibri" panose="020F0502020204030204"/>
                <a:cs typeface="Calibri" panose="020F0502020204030204"/>
              </a:rPr>
              <a:t>While stopped: 104.44 degrees Celsius</a:t>
            </a:r>
          </a:p>
          <a:p>
            <a:pPr marL="742950" lvl="1" indent="-285750">
              <a:buFont typeface="Courier New"/>
              <a:buChar char="o"/>
            </a:pPr>
            <a:endParaRPr lang="en-US">
              <a:ea typeface="Calibri" panose="020F0502020204030204"/>
              <a:cs typeface="Calibri" panose="020F0502020204030204"/>
            </a:endParaRPr>
          </a:p>
        </p:txBody>
      </p:sp>
      <p:sp>
        <p:nvSpPr>
          <p:cNvPr id="12" name="TextBox 11">
            <a:extLst>
              <a:ext uri="{FF2B5EF4-FFF2-40B4-BE49-F238E27FC236}">
                <a16:creationId xmlns:a16="http://schemas.microsoft.com/office/drawing/2014/main" id="{ED4C5BE0-FE6C-E0F8-3814-F787BEDCB399}"/>
              </a:ext>
            </a:extLst>
          </p:cNvPr>
          <p:cNvSpPr txBox="1"/>
          <p:nvPr/>
        </p:nvSpPr>
        <p:spPr>
          <a:xfrm>
            <a:off x="5920687" y="5015452"/>
            <a:ext cx="59712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Assumptions: </a:t>
            </a:r>
          </a:p>
          <a:p>
            <a:pPr marL="742950" lvl="1" indent="-285750">
              <a:buFont typeface="Courier New"/>
              <a:buChar char="o"/>
            </a:pPr>
            <a:r>
              <a:rPr lang="en-US">
                <a:cs typeface="Calibri" panose="020F0502020204030204"/>
              </a:rPr>
              <a:t>Prandtl number b/w 0.68 and 0.75 for temps b/w 0-100 degrees Celsius</a:t>
            </a:r>
          </a:p>
          <a:p>
            <a:pPr marL="742950" lvl="1" indent="-285750">
              <a:buFont typeface="Courier New"/>
              <a:buChar char="o"/>
            </a:pPr>
            <a:r>
              <a:rPr lang="en-US">
                <a:cs typeface="Calibri" panose="020F0502020204030204"/>
              </a:rPr>
              <a:t>Turbulent flow around engine and cockpit (Re &gt; 4000)</a:t>
            </a:r>
          </a:p>
        </p:txBody>
      </p:sp>
      <p:sp>
        <p:nvSpPr>
          <p:cNvPr id="4" name="TextBox 3">
            <a:extLst>
              <a:ext uri="{FF2B5EF4-FFF2-40B4-BE49-F238E27FC236}">
                <a16:creationId xmlns:a16="http://schemas.microsoft.com/office/drawing/2014/main" id="{D472FA73-E37D-9529-9048-8ADC910EC736}"/>
              </a:ext>
            </a:extLst>
          </p:cNvPr>
          <p:cNvSpPr txBox="1"/>
          <p:nvPr/>
        </p:nvSpPr>
        <p:spPr>
          <a:xfrm>
            <a:off x="11539670" y="6355222"/>
            <a:ext cx="5070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BG</a:t>
            </a:r>
          </a:p>
        </p:txBody>
      </p:sp>
    </p:spTree>
    <p:extLst>
      <p:ext uri="{BB962C8B-B14F-4D97-AF65-F5344CB8AC3E}">
        <p14:creationId xmlns:p14="http://schemas.microsoft.com/office/powerpoint/2010/main" val="353879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Engineering Calculations </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633F3382-E4E6-5BB2-B1F8-8D451A0CB6AD}"/>
              </a:ext>
            </a:extLst>
          </p:cNvPr>
          <p:cNvSpPr>
            <a:spLocks noGrp="1"/>
          </p:cNvSpPr>
          <p:nvPr>
            <p:ph type="sldNum" sz="quarter" idx="12"/>
          </p:nvPr>
        </p:nvSpPr>
        <p:spPr/>
        <p:txBody>
          <a:bodyPr/>
          <a:lstStyle/>
          <a:p>
            <a:fld id="{175166F6-F931-CC42-835D-68601A0A43FB}" type="slidenum">
              <a:rPr lang="en-US" smtClean="0"/>
              <a:t>11</a:t>
            </a:fld>
            <a:endParaRPr lang="en-US"/>
          </a:p>
        </p:txBody>
      </p:sp>
      <p:sp>
        <p:nvSpPr>
          <p:cNvPr id="3" name="TextBox 2">
            <a:extLst>
              <a:ext uri="{FF2B5EF4-FFF2-40B4-BE49-F238E27FC236}">
                <a16:creationId xmlns:a16="http://schemas.microsoft.com/office/drawing/2014/main" id="{DB6D113D-45CE-7E8E-5F03-13A7BE6FC461}"/>
              </a:ext>
            </a:extLst>
          </p:cNvPr>
          <p:cNvSpPr txBox="1"/>
          <p:nvPr/>
        </p:nvSpPr>
        <p:spPr>
          <a:xfrm>
            <a:off x="2848" y="1420027"/>
            <a:ext cx="67027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455"/>
                </a:solidFill>
                <a:latin typeface="Arial"/>
                <a:cs typeface="Arial"/>
              </a:rPr>
              <a:t>Thermal resistive Network: </a:t>
            </a:r>
          </a:p>
        </p:txBody>
      </p:sp>
      <p:pic>
        <p:nvPicPr>
          <p:cNvPr id="14" name="Picture 13" descr="A black background with white letters&#10;&#10;Description automatically generated">
            <a:extLst>
              <a:ext uri="{FF2B5EF4-FFF2-40B4-BE49-F238E27FC236}">
                <a16:creationId xmlns:a16="http://schemas.microsoft.com/office/drawing/2014/main" id="{EA372826-1295-A68D-BDE7-4BF36CBB8E92}"/>
              </a:ext>
            </a:extLst>
          </p:cNvPr>
          <p:cNvPicPr>
            <a:picLocks noChangeAspect="1"/>
          </p:cNvPicPr>
          <p:nvPr/>
        </p:nvPicPr>
        <p:blipFill>
          <a:blip r:embed="rId4"/>
          <a:stretch>
            <a:fillRect/>
          </a:stretch>
        </p:blipFill>
        <p:spPr>
          <a:xfrm>
            <a:off x="233796" y="1874023"/>
            <a:ext cx="3757123" cy="545597"/>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7F9CA278-D3C6-0E38-C43F-79C959FB9C68}"/>
              </a:ext>
            </a:extLst>
          </p:cNvPr>
          <p:cNvPicPr>
            <a:picLocks noChangeAspect="1"/>
          </p:cNvPicPr>
          <p:nvPr/>
        </p:nvPicPr>
        <p:blipFill>
          <a:blip r:embed="rId5"/>
          <a:stretch>
            <a:fillRect/>
          </a:stretch>
        </p:blipFill>
        <p:spPr>
          <a:xfrm>
            <a:off x="3959614" y="1872404"/>
            <a:ext cx="1984851" cy="1562813"/>
          </a:xfrm>
          <a:prstGeom prst="rect">
            <a:avLst/>
          </a:prstGeom>
        </p:spPr>
      </p:pic>
      <p:pic>
        <p:nvPicPr>
          <p:cNvPr id="16" name="Picture 15" descr="A black background with white text&#10;&#10;Description automatically generated">
            <a:extLst>
              <a:ext uri="{FF2B5EF4-FFF2-40B4-BE49-F238E27FC236}">
                <a16:creationId xmlns:a16="http://schemas.microsoft.com/office/drawing/2014/main" id="{AECB1056-0775-1794-D785-2BDE82C51FBE}"/>
              </a:ext>
            </a:extLst>
          </p:cNvPr>
          <p:cNvPicPr>
            <a:picLocks noChangeAspect="1"/>
          </p:cNvPicPr>
          <p:nvPr/>
        </p:nvPicPr>
        <p:blipFill>
          <a:blip r:embed="rId6"/>
          <a:stretch>
            <a:fillRect/>
          </a:stretch>
        </p:blipFill>
        <p:spPr>
          <a:xfrm>
            <a:off x="236859" y="3680056"/>
            <a:ext cx="1742985" cy="883421"/>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1CE7F5F3-30DB-12D7-D877-433024B447CD}"/>
              </a:ext>
            </a:extLst>
          </p:cNvPr>
          <p:cNvPicPr>
            <a:picLocks noChangeAspect="1"/>
          </p:cNvPicPr>
          <p:nvPr/>
        </p:nvPicPr>
        <p:blipFill>
          <a:blip r:embed="rId7"/>
          <a:stretch>
            <a:fillRect/>
          </a:stretch>
        </p:blipFill>
        <p:spPr>
          <a:xfrm>
            <a:off x="3993532" y="3689923"/>
            <a:ext cx="1989035" cy="883510"/>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BF0661F2-56AE-7D67-3D96-F032B71B8A9D}"/>
              </a:ext>
            </a:extLst>
          </p:cNvPr>
          <p:cNvPicPr>
            <a:picLocks noChangeAspect="1"/>
          </p:cNvPicPr>
          <p:nvPr/>
        </p:nvPicPr>
        <p:blipFill>
          <a:blip r:embed="rId8"/>
          <a:stretch>
            <a:fillRect/>
          </a:stretch>
        </p:blipFill>
        <p:spPr>
          <a:xfrm>
            <a:off x="237335" y="4871402"/>
            <a:ext cx="2115263" cy="1416646"/>
          </a:xfrm>
          <a:prstGeom prst="rect">
            <a:avLst/>
          </a:prstGeom>
        </p:spPr>
      </p:pic>
      <p:sp>
        <p:nvSpPr>
          <p:cNvPr id="21" name="TextBox 20">
            <a:extLst>
              <a:ext uri="{FF2B5EF4-FFF2-40B4-BE49-F238E27FC236}">
                <a16:creationId xmlns:a16="http://schemas.microsoft.com/office/drawing/2014/main" id="{D1ECC0E3-E052-49B4-86B9-E80DC89B928A}"/>
              </a:ext>
            </a:extLst>
          </p:cNvPr>
          <p:cNvSpPr txBox="1"/>
          <p:nvPr/>
        </p:nvSpPr>
        <p:spPr>
          <a:xfrm>
            <a:off x="233894" y="4566675"/>
            <a:ext cx="29954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Ch. 7 in Heat transfer book</a:t>
            </a:r>
          </a:p>
        </p:txBody>
      </p:sp>
      <p:sp>
        <p:nvSpPr>
          <p:cNvPr id="22" name="TextBox 21">
            <a:extLst>
              <a:ext uri="{FF2B5EF4-FFF2-40B4-BE49-F238E27FC236}">
                <a16:creationId xmlns:a16="http://schemas.microsoft.com/office/drawing/2014/main" id="{D3947502-C3F8-41DE-DF1D-EB8B75CEE253}"/>
              </a:ext>
            </a:extLst>
          </p:cNvPr>
          <p:cNvSpPr txBox="1"/>
          <p:nvPr/>
        </p:nvSpPr>
        <p:spPr>
          <a:xfrm>
            <a:off x="6883761" y="4049405"/>
            <a:ext cx="4174434"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Variables:</a:t>
            </a:r>
          </a:p>
          <a:p>
            <a:pPr marL="742950" lvl="1" indent="-285750">
              <a:buFont typeface="Courier New"/>
              <a:buChar char="o"/>
            </a:pPr>
            <a:r>
              <a:rPr lang="en-US" sz="1400">
                <a:cs typeface="Calibri" panose="020F0502020204030204"/>
              </a:rPr>
              <a:t>L = total height of sheet</a:t>
            </a:r>
          </a:p>
          <a:p>
            <a:pPr marL="742950" lvl="1" indent="-285750">
              <a:buFont typeface="Courier New"/>
              <a:buChar char="o"/>
            </a:pPr>
            <a:r>
              <a:rPr lang="en-US" sz="1400">
                <a:cs typeface="Calibri" panose="020F0502020204030204"/>
              </a:rPr>
              <a:t> t= thickness</a:t>
            </a:r>
          </a:p>
          <a:p>
            <a:pPr marL="742950" lvl="1" indent="-285750">
              <a:buFont typeface="Courier New"/>
              <a:buChar char="o"/>
            </a:pPr>
            <a:r>
              <a:rPr lang="en-US" sz="1400">
                <a:cs typeface="Calibri" panose="020F0502020204030204"/>
              </a:rPr>
              <a:t>A = area of sheet </a:t>
            </a:r>
          </a:p>
          <a:p>
            <a:pPr marL="742950" lvl="1" indent="-285750">
              <a:buFont typeface="Courier New"/>
              <a:buChar char="o"/>
            </a:pPr>
            <a:r>
              <a:rPr lang="en-US" sz="1400">
                <a:cs typeface="Calibri" panose="020F0502020204030204"/>
              </a:rPr>
              <a:t>K = thermal conductivity </a:t>
            </a:r>
          </a:p>
          <a:p>
            <a:pPr marL="742950" lvl="1" indent="-285750">
              <a:buFont typeface="Courier New"/>
              <a:buChar char="o"/>
            </a:pPr>
            <a:r>
              <a:rPr lang="en-US" sz="1400">
                <a:cs typeface="Calibri" panose="020F0502020204030204"/>
              </a:rPr>
              <a:t>h = convective heat transfer coefficient</a:t>
            </a:r>
          </a:p>
          <a:p>
            <a:pPr marL="742950" lvl="1" indent="-285750">
              <a:buFont typeface="Courier New"/>
              <a:buChar char="o"/>
            </a:pPr>
            <a:r>
              <a:rPr lang="en-US" sz="1400">
                <a:cs typeface="Calibri" panose="020F0502020204030204"/>
              </a:rPr>
              <a:t>Nu = Nusselt number </a:t>
            </a:r>
          </a:p>
          <a:p>
            <a:pPr marL="742950" lvl="1" indent="-285750">
              <a:buFont typeface="Courier New"/>
              <a:buChar char="o"/>
            </a:pPr>
            <a:r>
              <a:rPr lang="en-US" sz="1400">
                <a:cs typeface="Calibri" panose="020F0502020204030204"/>
              </a:rPr>
              <a:t>Re = Reynolds number</a:t>
            </a:r>
          </a:p>
          <a:p>
            <a:pPr marL="742950" lvl="1" indent="-285750">
              <a:buFont typeface="Courier New"/>
              <a:buChar char="o"/>
            </a:pPr>
            <a:r>
              <a:rPr lang="en-US" sz="1400">
                <a:cs typeface="Calibri" panose="020F0502020204030204"/>
              </a:rPr>
              <a:t>P = density of air in flagstaff (0.968kg/m^3)</a:t>
            </a:r>
          </a:p>
          <a:p>
            <a:pPr marL="742950" lvl="1" indent="-285750">
              <a:buFont typeface="Courier New"/>
              <a:buChar char="o"/>
            </a:pPr>
            <a:r>
              <a:rPr lang="en-US" sz="1400">
                <a:cs typeface="Calibri" panose="020F0502020204030204"/>
              </a:rPr>
              <a:t>T engine = 79.4 degrees Celsius </a:t>
            </a:r>
          </a:p>
          <a:p>
            <a:pPr marL="742950" lvl="1" indent="-285750">
              <a:buFont typeface="Courier New"/>
              <a:buChar char="o"/>
            </a:pPr>
            <a:r>
              <a:rPr lang="en-US" sz="1400">
                <a:cs typeface="Calibri" panose="020F0502020204030204"/>
              </a:rPr>
              <a:t>T surroundings = 5 degrees Celsius </a:t>
            </a:r>
          </a:p>
        </p:txBody>
      </p:sp>
      <p:pic>
        <p:nvPicPr>
          <p:cNvPr id="6" name="Picture 5" descr="A black background with white text&#10;&#10;Description automatically generated">
            <a:extLst>
              <a:ext uri="{FF2B5EF4-FFF2-40B4-BE49-F238E27FC236}">
                <a16:creationId xmlns:a16="http://schemas.microsoft.com/office/drawing/2014/main" id="{B23DED53-BF21-0CF0-4D92-A4C076B0B7FF}"/>
              </a:ext>
            </a:extLst>
          </p:cNvPr>
          <p:cNvPicPr>
            <a:picLocks noChangeAspect="1"/>
          </p:cNvPicPr>
          <p:nvPr/>
        </p:nvPicPr>
        <p:blipFill>
          <a:blip r:embed="rId9"/>
          <a:stretch>
            <a:fillRect/>
          </a:stretch>
        </p:blipFill>
        <p:spPr>
          <a:xfrm>
            <a:off x="137575" y="2863369"/>
            <a:ext cx="3847389" cy="572747"/>
          </a:xfrm>
          <a:prstGeom prst="rect">
            <a:avLst/>
          </a:prstGeom>
        </p:spPr>
      </p:pic>
      <p:sp>
        <p:nvSpPr>
          <p:cNvPr id="8" name="TextBox 7">
            <a:extLst>
              <a:ext uri="{FF2B5EF4-FFF2-40B4-BE49-F238E27FC236}">
                <a16:creationId xmlns:a16="http://schemas.microsoft.com/office/drawing/2014/main" id="{CBF0320A-9770-875F-F849-58FCD89C8A64}"/>
              </a:ext>
            </a:extLst>
          </p:cNvPr>
          <p:cNvSpPr txBox="1"/>
          <p:nvPr/>
        </p:nvSpPr>
        <p:spPr>
          <a:xfrm>
            <a:off x="239715" y="2547575"/>
            <a:ext cx="22396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W/radiation</a:t>
            </a:r>
            <a:endParaRPr lang="en-US" sz="1400"/>
          </a:p>
        </p:txBody>
      </p:sp>
      <p:sp>
        <p:nvSpPr>
          <p:cNvPr id="10" name="TextBox 9">
            <a:extLst>
              <a:ext uri="{FF2B5EF4-FFF2-40B4-BE49-F238E27FC236}">
                <a16:creationId xmlns:a16="http://schemas.microsoft.com/office/drawing/2014/main" id="{21736309-75E2-9B4E-7DD8-216E9217EF7D}"/>
              </a:ext>
            </a:extLst>
          </p:cNvPr>
          <p:cNvSpPr txBox="1"/>
          <p:nvPr/>
        </p:nvSpPr>
        <p:spPr>
          <a:xfrm>
            <a:off x="11504064" y="6355222"/>
            <a:ext cx="507051" cy="376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BG</a:t>
            </a:r>
            <a:endParaRPr lang="en-US"/>
          </a:p>
        </p:txBody>
      </p:sp>
      <p:pic>
        <p:nvPicPr>
          <p:cNvPr id="23" name="Picture 22" descr="A graph on a paper&#10;&#10;Description automatically generated">
            <a:extLst>
              <a:ext uri="{FF2B5EF4-FFF2-40B4-BE49-F238E27FC236}">
                <a16:creationId xmlns:a16="http://schemas.microsoft.com/office/drawing/2014/main" id="{8FB3CED7-24FE-A997-B21C-E5285CB08711}"/>
              </a:ext>
            </a:extLst>
          </p:cNvPr>
          <p:cNvPicPr>
            <a:picLocks noChangeAspect="1"/>
          </p:cNvPicPr>
          <p:nvPr/>
        </p:nvPicPr>
        <p:blipFill>
          <a:blip r:embed="rId10"/>
          <a:stretch>
            <a:fillRect/>
          </a:stretch>
        </p:blipFill>
        <p:spPr>
          <a:xfrm>
            <a:off x="6089374" y="1875642"/>
            <a:ext cx="6096000" cy="2159185"/>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A937F56C-33FA-B9B3-56C5-D586FF14FDB5}"/>
              </a:ext>
            </a:extLst>
          </p:cNvPr>
          <p:cNvPicPr>
            <a:picLocks noChangeAspect="1"/>
          </p:cNvPicPr>
          <p:nvPr/>
        </p:nvPicPr>
        <p:blipFill>
          <a:blip r:embed="rId11"/>
          <a:stretch>
            <a:fillRect/>
          </a:stretch>
        </p:blipFill>
        <p:spPr>
          <a:xfrm>
            <a:off x="2349776" y="5230261"/>
            <a:ext cx="4921527" cy="697810"/>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71BA51B2-FEA6-1055-6726-54BB8AD3C5BC}"/>
              </a:ext>
            </a:extLst>
          </p:cNvPr>
          <p:cNvPicPr>
            <a:picLocks noChangeAspect="1"/>
          </p:cNvPicPr>
          <p:nvPr/>
        </p:nvPicPr>
        <p:blipFill>
          <a:blip r:embed="rId12"/>
          <a:stretch>
            <a:fillRect/>
          </a:stretch>
        </p:blipFill>
        <p:spPr>
          <a:xfrm>
            <a:off x="1979335" y="3681826"/>
            <a:ext cx="2137328" cy="488261"/>
          </a:xfrm>
          <a:prstGeom prst="rect">
            <a:avLst/>
          </a:prstGeom>
        </p:spPr>
      </p:pic>
    </p:spTree>
    <p:extLst>
      <p:ext uri="{BB962C8B-B14F-4D97-AF65-F5344CB8AC3E}">
        <p14:creationId xmlns:p14="http://schemas.microsoft.com/office/powerpoint/2010/main" val="158625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3600" b="1">
                <a:solidFill>
                  <a:schemeClr val="bg1"/>
                </a:solidFill>
                <a:latin typeface="Arial"/>
                <a:cs typeface="Arial"/>
              </a:rPr>
              <a:t>Engineering Calculations-Roll over Simulation</a:t>
            </a:r>
            <a:endParaRPr lang="en-US" sz="3600">
              <a:solidFill>
                <a:schemeClr val="bg1"/>
              </a:solidFill>
              <a:latin typeface="Arial"/>
              <a:cs typeface="Arial"/>
            </a:endParaRPr>
          </a:p>
        </p:txBody>
      </p:sp>
      <p:sp>
        <p:nvSpPr>
          <p:cNvPr id="4" name="H2">
            <a:extLst>
              <a:ext uri="{FF2B5EF4-FFF2-40B4-BE49-F238E27FC236}">
                <a16:creationId xmlns:a16="http://schemas.microsoft.com/office/drawing/2014/main" id="{828D3791-643E-2CD6-AED0-BE2946BCE0F5}"/>
              </a:ext>
            </a:extLst>
          </p:cNvPr>
          <p:cNvSpPr txBox="1"/>
          <p:nvPr/>
        </p:nvSpPr>
        <p:spPr>
          <a:xfrm>
            <a:off x="676403" y="1712416"/>
            <a:ext cx="6098650" cy="461665"/>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Rollover Impact</a:t>
            </a:r>
          </a:p>
        </p:txBody>
      </p:sp>
      <p:sp>
        <p:nvSpPr>
          <p:cNvPr id="17" name="P">
            <a:extLst>
              <a:ext uri="{FF2B5EF4-FFF2-40B4-BE49-F238E27FC236}">
                <a16:creationId xmlns:a16="http://schemas.microsoft.com/office/drawing/2014/main" id="{753272C2-3AE6-6E0D-FB6E-F8EF300BD892}"/>
              </a:ext>
            </a:extLst>
          </p:cNvPr>
          <p:cNvSpPr txBox="1">
            <a:spLocks/>
          </p:cNvSpPr>
          <p:nvPr/>
        </p:nvSpPr>
        <p:spPr>
          <a:xfrm>
            <a:off x="483649" y="2281033"/>
            <a:ext cx="3029019" cy="14418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a:solidFill>
                  <a:srgbClr val="002455"/>
                </a:solidFill>
                <a:latin typeface="Arial" panose="020B0604020202020204" pitchFamily="34" charset="0"/>
                <a:cs typeface="Arial" panose="020B0604020202020204" pitchFamily="34" charset="0"/>
              </a:rPr>
              <a:t>Variables:</a:t>
            </a:r>
          </a:p>
          <a:p>
            <a:pPr>
              <a:spcBef>
                <a:spcPts val="0"/>
              </a:spcBef>
            </a:pPr>
            <a:r>
              <a:rPr lang="en-US" sz="1800">
                <a:solidFill>
                  <a:srgbClr val="002455"/>
                </a:solidFill>
                <a:latin typeface="Arial" panose="020B0604020202020204" pitchFamily="34" charset="0"/>
                <a:cs typeface="Arial" panose="020B0604020202020204" pitchFamily="34" charset="0"/>
              </a:rPr>
              <a:t>m = 250kg</a:t>
            </a:r>
          </a:p>
          <a:p>
            <a:pPr>
              <a:spcBef>
                <a:spcPts val="0"/>
              </a:spcBef>
            </a:pPr>
            <a:r>
              <a:rPr lang="en-US" sz="1800">
                <a:solidFill>
                  <a:srgbClr val="002455"/>
                </a:solidFill>
                <a:latin typeface="Arial" panose="020B0604020202020204" pitchFamily="34" charset="0"/>
                <a:cs typeface="Arial" panose="020B0604020202020204" pitchFamily="34" charset="0"/>
              </a:rPr>
              <a:t>h = 1 meter</a:t>
            </a:r>
          </a:p>
          <a:p>
            <a:pPr>
              <a:spcBef>
                <a:spcPts val="0"/>
              </a:spcBef>
            </a:pPr>
            <a:r>
              <a:rPr lang="en-US" sz="1800">
                <a:solidFill>
                  <a:srgbClr val="002455"/>
                </a:solidFill>
                <a:latin typeface="Arial" panose="020B0604020202020204" pitchFamily="34" charset="0"/>
                <a:cs typeface="Arial" panose="020B0604020202020204" pitchFamily="34" charset="0"/>
              </a:rPr>
              <a:t>d = 5cm = 0.05m</a:t>
            </a:r>
          </a:p>
          <a:p>
            <a:pPr lvl="1">
              <a:spcBef>
                <a:spcPts val="0"/>
              </a:spcBef>
            </a:pPr>
            <a:r>
              <a:rPr lang="en-US" sz="1400">
                <a:solidFill>
                  <a:srgbClr val="002455"/>
                </a:solidFill>
                <a:latin typeface="Arial" panose="020B0604020202020204" pitchFamily="34" charset="0"/>
                <a:cs typeface="Arial" panose="020B0604020202020204" pitchFamily="34" charset="0"/>
              </a:rPr>
              <a:t>Deformation distance</a:t>
            </a:r>
          </a:p>
          <a:p>
            <a:pPr lvl="1">
              <a:spcBef>
                <a:spcPts val="0"/>
              </a:spcBef>
            </a:pPr>
            <a:r>
              <a:rPr lang="en-US" sz="1400">
                <a:solidFill>
                  <a:srgbClr val="002455"/>
                </a:solidFill>
                <a:latin typeface="Arial" panose="020B0604020202020204" pitchFamily="34" charset="0"/>
                <a:cs typeface="Arial" panose="020B0604020202020204" pitchFamily="34" charset="0"/>
              </a:rPr>
              <a:t>Typical yield deformation for steel</a:t>
            </a:r>
            <a:endParaRPr lang="en-US" sz="1000">
              <a:solidFill>
                <a:srgbClr val="002455"/>
              </a:solidFill>
              <a:latin typeface="Arial" panose="020B0604020202020204" pitchFamily="34" charset="0"/>
              <a:cs typeface="Arial" panose="020B0604020202020204" pitchFamily="34" charset="0"/>
            </a:endParaRPr>
          </a:p>
          <a:p>
            <a:pPr marL="0" indent="0">
              <a:spcBef>
                <a:spcPts val="0"/>
              </a:spcBef>
              <a:buNone/>
            </a:pPr>
            <a:endParaRPr lang="en-US" sz="1800">
              <a:solidFill>
                <a:srgbClr val="002455"/>
              </a:solidFill>
              <a:latin typeface="Arial" panose="020B0604020202020204" pitchFamily="34" charset="0"/>
              <a:cs typeface="Arial" panose="020B0604020202020204" pitchFamily="34" charset="0"/>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6200000">
            <a:off x="-2062770" y="3897324"/>
            <a:ext cx="4473115" cy="160178"/>
          </a:xfrm>
          <a:prstGeom prst="rect">
            <a:avLst/>
          </a:prstGeom>
        </p:spPr>
      </p:pic>
      <mc:AlternateContent xmlns:mc="http://schemas.openxmlformats.org/markup-compatibility/2006">
        <mc:Choice xmlns:a14="http://schemas.microsoft.com/office/drawing/2010/main" Requires="a14">
          <p:sp>
            <p:nvSpPr>
              <p:cNvPr id="2" name="P">
                <a:extLst>
                  <a:ext uri="{FF2B5EF4-FFF2-40B4-BE49-F238E27FC236}">
                    <a16:creationId xmlns:a16="http://schemas.microsoft.com/office/drawing/2014/main" id="{726EBC16-7CF2-4082-37A3-CB800AC983B7}"/>
                  </a:ext>
                </a:extLst>
              </p:cNvPr>
              <p:cNvSpPr txBox="1">
                <a:spLocks/>
              </p:cNvSpPr>
              <p:nvPr/>
            </p:nvSpPr>
            <p:spPr>
              <a:xfrm>
                <a:off x="483649" y="3633019"/>
                <a:ext cx="3763294" cy="27206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a:solidFill>
                      <a:srgbClr val="002455"/>
                    </a:solidFill>
                    <a:latin typeface="Arial" panose="020B0604020202020204" pitchFamily="34" charset="0"/>
                    <a:cs typeface="Arial" panose="020B0604020202020204" pitchFamily="34" charset="0"/>
                  </a:rPr>
                  <a:t>Equations:</a:t>
                </a:r>
              </a:p>
              <a:p>
                <a:pPr marL="0" indent="0">
                  <a:spcBef>
                    <a:spcPts val="0"/>
                  </a:spcBef>
                  <a:buNone/>
                </a:pPr>
                <a:endParaRPr lang="en-US" sz="1800">
                  <a:solidFill>
                    <a:srgbClr val="002455"/>
                  </a:solidFill>
                  <a:latin typeface="Arial" panose="020B0604020202020204" pitchFamily="34" charset="0"/>
                  <a:cs typeface="Arial" panose="020B0604020202020204" pitchFamily="34" charset="0"/>
                </a:endParaRPr>
              </a:p>
              <a:p>
                <a:pPr marL="0" indent="0">
                  <a:spcBef>
                    <a:spcPts val="0"/>
                  </a:spcBef>
                  <a:buNone/>
                </a:pPr>
                <a:r>
                  <a:rPr lang="en-US" sz="1400">
                    <a:solidFill>
                      <a:srgbClr val="002455"/>
                    </a:solidFill>
                    <a:latin typeface="Arial" panose="020B0604020202020204" pitchFamily="34" charset="0"/>
                    <a:cs typeface="Arial" panose="020B0604020202020204" pitchFamily="34" charset="0"/>
                  </a:rPr>
                  <a:t>Impact Velocity-</a:t>
                </a:r>
              </a:p>
              <a:p>
                <a:pPr marL="0" indent="0">
                  <a:spcBef>
                    <a:spcPts val="0"/>
                  </a:spcBef>
                  <a:buNone/>
                </a:pPr>
                <a14:m>
                  <m:oMathPara xmlns:m="http://schemas.openxmlformats.org/officeDocument/2006/math">
                    <m:oMathParaPr>
                      <m:jc m:val="centerGroup"/>
                    </m:oMathParaPr>
                    <m:oMath xmlns:m="http://schemas.openxmlformats.org/officeDocument/2006/math">
                      <m:r>
                        <a:rPr lang="en-US" sz="1000" b="0" i="1" smtClean="0">
                          <a:solidFill>
                            <a:srgbClr val="002455"/>
                          </a:solidFill>
                          <a:latin typeface="Cambria Math" panose="02040503050406030204" pitchFamily="18" charset="0"/>
                          <a:cs typeface="Arial" panose="020B0604020202020204" pitchFamily="34" charset="0"/>
                        </a:rPr>
                        <m:t>𝑣</m:t>
                      </m:r>
                      <m:r>
                        <a:rPr lang="en-US" sz="1000" b="0" i="1" smtClean="0">
                          <a:solidFill>
                            <a:srgbClr val="002455"/>
                          </a:solidFill>
                          <a:latin typeface="Cambria Math" panose="02040503050406030204" pitchFamily="18" charset="0"/>
                          <a:cs typeface="Arial" panose="020B0604020202020204" pitchFamily="34" charset="0"/>
                        </a:rPr>
                        <m:t>=</m:t>
                      </m:r>
                      <m:rad>
                        <m:radPr>
                          <m:degHide m:val="on"/>
                          <m:ctrlPr>
                            <a:rPr lang="en-US" sz="1000" b="0" i="1" smtClean="0">
                              <a:solidFill>
                                <a:srgbClr val="002455"/>
                              </a:solidFill>
                              <a:latin typeface="Cambria Math" panose="02040503050406030204" pitchFamily="18" charset="0"/>
                              <a:cs typeface="Arial" panose="020B0604020202020204" pitchFamily="34" charset="0"/>
                            </a:rPr>
                          </m:ctrlPr>
                        </m:radPr>
                        <m:deg/>
                        <m:e>
                          <m:r>
                            <a:rPr lang="en-US" sz="1000" b="0" i="1" smtClean="0">
                              <a:solidFill>
                                <a:srgbClr val="002455"/>
                              </a:solidFill>
                              <a:latin typeface="Cambria Math" panose="02040503050406030204" pitchFamily="18" charset="0"/>
                              <a:cs typeface="Arial" panose="020B0604020202020204" pitchFamily="34" charset="0"/>
                            </a:rPr>
                            <m:t>2</m:t>
                          </m:r>
                          <m:r>
                            <a:rPr lang="en-US" sz="1000" b="0" i="1" smtClean="0">
                              <a:solidFill>
                                <a:srgbClr val="002455"/>
                              </a:solidFill>
                              <a:latin typeface="Cambria Math" panose="02040503050406030204" pitchFamily="18" charset="0"/>
                              <a:cs typeface="Arial" panose="020B0604020202020204" pitchFamily="34" charset="0"/>
                            </a:rPr>
                            <m:t>𝑔h</m:t>
                          </m:r>
                        </m:e>
                      </m:rad>
                    </m:oMath>
                  </m:oMathPara>
                </a14:m>
                <a:endParaRPr lang="en-US" sz="1000">
                  <a:solidFill>
                    <a:srgbClr val="002455"/>
                  </a:solidFill>
                  <a:latin typeface="Arial" panose="020B0604020202020204" pitchFamily="34" charset="0"/>
                  <a:cs typeface="Arial" panose="020B0604020202020204" pitchFamily="34" charset="0"/>
                </a:endParaRPr>
              </a:p>
              <a:p>
                <a:pPr marL="0" indent="0">
                  <a:spcBef>
                    <a:spcPts val="0"/>
                  </a:spcBef>
                  <a:buNone/>
                </a:pPr>
                <a:r>
                  <a:rPr lang="en-US" sz="1400">
                    <a:solidFill>
                      <a:srgbClr val="002455"/>
                    </a:solidFill>
                    <a:latin typeface="Arial" panose="020B0604020202020204" pitchFamily="34" charset="0"/>
                    <a:cs typeface="Arial" panose="020B0604020202020204" pitchFamily="34" charset="0"/>
                  </a:rPr>
                  <a:t>Total Impact-</a:t>
                </a:r>
              </a:p>
              <a:p>
                <a:pPr marL="0" indent="0">
                  <a:spcBef>
                    <a:spcPts val="0"/>
                  </a:spcBef>
                  <a:buNone/>
                </a:pPr>
                <a14:m>
                  <m:oMathPara xmlns:m="http://schemas.openxmlformats.org/officeDocument/2006/math">
                    <m:oMathParaPr>
                      <m:jc m:val="centerGroup"/>
                    </m:oMathParaPr>
                    <m:oMath xmlns:m="http://schemas.openxmlformats.org/officeDocument/2006/math">
                      <m:r>
                        <a:rPr lang="en-US" sz="1400" b="0" i="1" smtClean="0">
                          <a:solidFill>
                            <a:srgbClr val="002455"/>
                          </a:solidFill>
                          <a:latin typeface="Cambria Math" panose="02040503050406030204" pitchFamily="18" charset="0"/>
                          <a:cs typeface="Arial" panose="020B0604020202020204" pitchFamily="34" charset="0"/>
                        </a:rPr>
                        <m:t>𝐹</m:t>
                      </m:r>
                      <m:r>
                        <a:rPr lang="en-US" sz="1400" b="0" i="1" smtClean="0">
                          <a:solidFill>
                            <a:srgbClr val="002455"/>
                          </a:solidFill>
                          <a:latin typeface="Cambria Math" panose="02040503050406030204" pitchFamily="18" charset="0"/>
                          <a:cs typeface="Arial" panose="020B0604020202020204" pitchFamily="34" charset="0"/>
                        </a:rPr>
                        <m:t>=</m:t>
                      </m:r>
                      <m:r>
                        <a:rPr lang="en-US" sz="1400" b="0" i="1" smtClean="0">
                          <a:solidFill>
                            <a:srgbClr val="002455"/>
                          </a:solidFill>
                          <a:latin typeface="Cambria Math" panose="02040503050406030204" pitchFamily="18" charset="0"/>
                          <a:cs typeface="Arial" panose="020B0604020202020204" pitchFamily="34" charset="0"/>
                        </a:rPr>
                        <m:t>𝑚𝑎</m:t>
                      </m:r>
                      <m:r>
                        <a:rPr lang="en-US" sz="1400" b="0" i="1" smtClean="0">
                          <a:solidFill>
                            <a:srgbClr val="002455"/>
                          </a:solidFill>
                          <a:latin typeface="Cambria Math" panose="02040503050406030204" pitchFamily="18" charset="0"/>
                          <a:cs typeface="Arial" panose="020B0604020202020204" pitchFamily="34" charset="0"/>
                        </a:rPr>
                        <m:t>=</m:t>
                      </m:r>
                      <m:f>
                        <m:fPr>
                          <m:ctrlPr>
                            <a:rPr lang="en-US" sz="1400" b="0" i="1" smtClean="0">
                              <a:solidFill>
                                <a:srgbClr val="002455"/>
                              </a:solidFill>
                              <a:latin typeface="Cambria Math" panose="02040503050406030204" pitchFamily="18" charset="0"/>
                              <a:cs typeface="Arial" panose="020B0604020202020204" pitchFamily="34" charset="0"/>
                            </a:rPr>
                          </m:ctrlPr>
                        </m:fPr>
                        <m:num>
                          <m:r>
                            <a:rPr lang="en-US" sz="1400" b="0" i="1" smtClean="0">
                              <a:solidFill>
                                <a:srgbClr val="002455"/>
                              </a:solidFill>
                              <a:latin typeface="Cambria Math" panose="02040503050406030204" pitchFamily="18" charset="0"/>
                              <a:cs typeface="Arial" panose="020B0604020202020204" pitchFamily="34" charset="0"/>
                            </a:rPr>
                            <m:t>𝑚</m:t>
                          </m:r>
                          <m:sSup>
                            <m:sSupPr>
                              <m:ctrlPr>
                                <a:rPr lang="en-US" sz="1400" b="0" i="1" smtClean="0">
                                  <a:solidFill>
                                    <a:srgbClr val="002455"/>
                                  </a:solidFill>
                                  <a:latin typeface="Cambria Math" panose="02040503050406030204" pitchFamily="18" charset="0"/>
                                  <a:cs typeface="Arial" panose="020B0604020202020204" pitchFamily="34" charset="0"/>
                                </a:rPr>
                              </m:ctrlPr>
                            </m:sSupPr>
                            <m:e>
                              <m:r>
                                <a:rPr lang="en-US" sz="1400" b="0" i="1" smtClean="0">
                                  <a:solidFill>
                                    <a:srgbClr val="002455"/>
                                  </a:solidFill>
                                  <a:latin typeface="Cambria Math" panose="02040503050406030204" pitchFamily="18" charset="0"/>
                                  <a:cs typeface="Arial" panose="020B0604020202020204" pitchFamily="34" charset="0"/>
                                </a:rPr>
                                <m:t>𝑣</m:t>
                              </m:r>
                            </m:e>
                            <m:sup>
                              <m:r>
                                <a:rPr lang="en-US" sz="1400" b="0" i="1" smtClean="0">
                                  <a:solidFill>
                                    <a:srgbClr val="002455"/>
                                  </a:solidFill>
                                  <a:latin typeface="Cambria Math" panose="02040503050406030204" pitchFamily="18" charset="0"/>
                                  <a:cs typeface="Arial" panose="020B0604020202020204" pitchFamily="34" charset="0"/>
                                </a:rPr>
                                <m:t>2</m:t>
                              </m:r>
                            </m:sup>
                          </m:sSup>
                        </m:num>
                        <m:den>
                          <m:r>
                            <a:rPr lang="en-US" sz="1400" b="0" i="1" smtClean="0">
                              <a:solidFill>
                                <a:srgbClr val="002455"/>
                              </a:solidFill>
                              <a:latin typeface="Cambria Math" panose="02040503050406030204" pitchFamily="18" charset="0"/>
                              <a:cs typeface="Arial" panose="020B0604020202020204" pitchFamily="34" charset="0"/>
                            </a:rPr>
                            <m:t>2</m:t>
                          </m:r>
                          <m:r>
                            <a:rPr lang="en-US" sz="1400" b="0" i="1" smtClean="0">
                              <a:solidFill>
                                <a:srgbClr val="002455"/>
                              </a:solidFill>
                              <a:latin typeface="Cambria Math" panose="02040503050406030204" pitchFamily="18" charset="0"/>
                              <a:cs typeface="Arial" panose="020B0604020202020204" pitchFamily="34" charset="0"/>
                            </a:rPr>
                            <m:t>𝑑</m:t>
                          </m:r>
                        </m:den>
                      </m:f>
                    </m:oMath>
                  </m:oMathPara>
                </a14:m>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en-US" sz="1400" b="0" i="1" smtClean="0">
                          <a:solidFill>
                            <a:srgbClr val="002455"/>
                          </a:solidFill>
                          <a:latin typeface="Cambria Math" panose="02040503050406030204" pitchFamily="18" charset="0"/>
                          <a:cs typeface="Arial" panose="020B0604020202020204" pitchFamily="34" charset="0"/>
                        </a:rPr>
                        <m:t>𝑎</m:t>
                      </m:r>
                      <m:r>
                        <a:rPr lang="en-US" sz="1400" b="0" i="1" smtClean="0">
                          <a:solidFill>
                            <a:srgbClr val="002455"/>
                          </a:solidFill>
                          <a:latin typeface="Cambria Math" panose="02040503050406030204" pitchFamily="18" charset="0"/>
                          <a:cs typeface="Arial" panose="020B0604020202020204" pitchFamily="34" charset="0"/>
                        </a:rPr>
                        <m:t>=</m:t>
                      </m:r>
                      <m:f>
                        <m:fPr>
                          <m:ctrlPr>
                            <a:rPr lang="en-US" sz="1400" b="0" i="1" smtClean="0">
                              <a:solidFill>
                                <a:srgbClr val="002455"/>
                              </a:solidFill>
                              <a:latin typeface="Cambria Math" panose="02040503050406030204" pitchFamily="18" charset="0"/>
                              <a:cs typeface="Arial" panose="020B0604020202020204" pitchFamily="34" charset="0"/>
                            </a:rPr>
                          </m:ctrlPr>
                        </m:fPr>
                        <m:num>
                          <m:sSup>
                            <m:sSupPr>
                              <m:ctrlPr>
                                <a:rPr lang="en-US" sz="1400" b="0" i="1" smtClean="0">
                                  <a:solidFill>
                                    <a:srgbClr val="002455"/>
                                  </a:solidFill>
                                  <a:latin typeface="Cambria Math" panose="02040503050406030204" pitchFamily="18" charset="0"/>
                                  <a:cs typeface="Arial" panose="020B0604020202020204" pitchFamily="34" charset="0"/>
                                </a:rPr>
                              </m:ctrlPr>
                            </m:sSupPr>
                            <m:e>
                              <m:r>
                                <a:rPr lang="en-US" sz="1400" b="0" i="1" smtClean="0">
                                  <a:solidFill>
                                    <a:srgbClr val="002455"/>
                                  </a:solidFill>
                                  <a:latin typeface="Cambria Math" panose="02040503050406030204" pitchFamily="18" charset="0"/>
                                  <a:cs typeface="Arial" panose="020B0604020202020204" pitchFamily="34" charset="0"/>
                                </a:rPr>
                                <m:t>𝑣</m:t>
                              </m:r>
                            </m:e>
                            <m:sup>
                              <m:r>
                                <a:rPr lang="en-US" sz="1400" b="0" i="1" smtClean="0">
                                  <a:solidFill>
                                    <a:srgbClr val="002455"/>
                                  </a:solidFill>
                                  <a:latin typeface="Cambria Math" panose="02040503050406030204" pitchFamily="18" charset="0"/>
                                  <a:cs typeface="Arial" panose="020B0604020202020204" pitchFamily="34" charset="0"/>
                                </a:rPr>
                                <m:t>2</m:t>
                              </m:r>
                            </m:sup>
                          </m:sSup>
                        </m:num>
                        <m:den>
                          <m:r>
                            <a:rPr lang="en-US" sz="1400" b="0" i="1" smtClean="0">
                              <a:solidFill>
                                <a:srgbClr val="002455"/>
                              </a:solidFill>
                              <a:latin typeface="Cambria Math" panose="02040503050406030204" pitchFamily="18" charset="0"/>
                              <a:cs typeface="Arial" panose="020B0604020202020204" pitchFamily="34" charset="0"/>
                            </a:rPr>
                            <m:t>2</m:t>
                          </m:r>
                          <m:r>
                            <a:rPr lang="en-US" sz="1400" b="0" i="1" smtClean="0">
                              <a:solidFill>
                                <a:srgbClr val="002455"/>
                              </a:solidFill>
                              <a:latin typeface="Cambria Math" panose="02040503050406030204" pitchFamily="18" charset="0"/>
                              <a:cs typeface="Arial" panose="020B0604020202020204" pitchFamily="34" charset="0"/>
                            </a:rPr>
                            <m:t>𝑑</m:t>
                          </m:r>
                        </m:den>
                      </m:f>
                    </m:oMath>
                  </m:oMathPara>
                </a14:m>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r>
                  <a:rPr lang="en-US" sz="1400">
                    <a:solidFill>
                      <a:srgbClr val="002455"/>
                    </a:solidFill>
                    <a:latin typeface="Arial" panose="020B0604020202020204" pitchFamily="34" charset="0"/>
                    <a:cs typeface="Arial" panose="020B0604020202020204" pitchFamily="34" charset="0"/>
                  </a:rPr>
                  <a:t>Output of 49050 Newtons</a:t>
                </a:r>
              </a:p>
              <a:p>
                <a:pPr marL="0" indent="0">
                  <a:spcBef>
                    <a:spcPts val="0"/>
                  </a:spcBef>
                  <a:buNone/>
                </a:pPr>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r>
                  <a:rPr lang="en-US" sz="1400">
                    <a:solidFill>
                      <a:srgbClr val="002455"/>
                    </a:solidFill>
                    <a:latin typeface="Arial" panose="020B0604020202020204" pitchFamily="34" charset="0"/>
                    <a:cs typeface="Arial" panose="020B0604020202020204" pitchFamily="34" charset="0"/>
                  </a:rPr>
                  <a:t>Distribution of Force:</a:t>
                </a:r>
              </a:p>
              <a:p>
                <a:pPr>
                  <a:spcBef>
                    <a:spcPts val="0"/>
                  </a:spcBef>
                </a:pPr>
                <a:r>
                  <a:rPr lang="en-US" sz="1400">
                    <a:solidFill>
                      <a:srgbClr val="002455"/>
                    </a:solidFill>
                    <a:latin typeface="Arial" panose="020B0604020202020204" pitchFamily="34" charset="0"/>
                    <a:cs typeface="Arial" panose="020B0604020202020204" pitchFamily="34" charset="0"/>
                  </a:rPr>
                  <a:t>Main hoop = 65% = 31882.5 N</a:t>
                </a:r>
              </a:p>
              <a:p>
                <a:pPr>
                  <a:spcBef>
                    <a:spcPts val="0"/>
                  </a:spcBef>
                </a:pPr>
                <a:r>
                  <a:rPr lang="en-US" sz="1400">
                    <a:solidFill>
                      <a:srgbClr val="002455"/>
                    </a:solidFill>
                    <a:latin typeface="Arial" panose="020B0604020202020204" pitchFamily="34" charset="0"/>
                    <a:cs typeface="Arial" panose="020B0604020202020204" pitchFamily="34" charset="0"/>
                  </a:rPr>
                  <a:t>Front hoop = 35% = 17167.5 N</a:t>
                </a:r>
              </a:p>
              <a:p>
                <a:pPr marL="0" indent="0">
                  <a:spcBef>
                    <a:spcPts val="0"/>
                  </a:spcBef>
                  <a:buNone/>
                </a:pPr>
                <a:endParaRPr lang="en-US" sz="1400">
                  <a:solidFill>
                    <a:srgbClr val="002455"/>
                  </a:solidFill>
                  <a:latin typeface="Arial" panose="020B0604020202020204" pitchFamily="34" charset="0"/>
                  <a:cs typeface="Arial" panose="020B0604020202020204" pitchFamily="34" charset="0"/>
                </a:endParaRPr>
              </a:p>
              <a:p>
                <a:pPr marL="0" indent="0">
                  <a:spcBef>
                    <a:spcPts val="0"/>
                  </a:spcBef>
                  <a:buNone/>
                </a:pPr>
                <a:endParaRPr lang="en-US" sz="1400">
                  <a:solidFill>
                    <a:srgbClr val="002455"/>
                  </a:solidFill>
                  <a:latin typeface="Arial" panose="020B0604020202020204" pitchFamily="34" charset="0"/>
                  <a:cs typeface="Arial" panose="020B0604020202020204" pitchFamily="34" charset="0"/>
                </a:endParaRPr>
              </a:p>
            </p:txBody>
          </p:sp>
        </mc:Choice>
        <mc:Fallback>
          <p:sp>
            <p:nvSpPr>
              <p:cNvPr id="2" name="P">
                <a:extLst>
                  <a:ext uri="{FF2B5EF4-FFF2-40B4-BE49-F238E27FC236}">
                    <a16:creationId xmlns:a16="http://schemas.microsoft.com/office/drawing/2014/main" id="{726EBC16-7CF2-4082-37A3-CB800AC983B7}"/>
                  </a:ext>
                </a:extLst>
              </p:cNvPr>
              <p:cNvSpPr txBox="1">
                <a:spLocks noRot="1" noChangeAspect="1" noMove="1" noResize="1" noEditPoints="1" noAdjustHandles="1" noChangeArrowheads="1" noChangeShapeType="1" noTextEdit="1"/>
              </p:cNvSpPr>
              <p:nvPr/>
            </p:nvSpPr>
            <p:spPr>
              <a:xfrm>
                <a:off x="483649" y="3633019"/>
                <a:ext cx="3763294" cy="2720643"/>
              </a:xfrm>
              <a:prstGeom prst="rect">
                <a:avLst/>
              </a:prstGeom>
              <a:blipFill>
                <a:blip r:embed="rId5"/>
                <a:stretch>
                  <a:fillRect l="-971" t="-3587"/>
                </a:stretch>
              </a:blipFill>
            </p:spPr>
            <p:txBody>
              <a:bodyPr/>
              <a:lstStyle/>
              <a:p>
                <a:r>
                  <a:rPr lang="en-US">
                    <a:noFill/>
                  </a:rPr>
                  <a:t> </a:t>
                </a:r>
              </a:p>
            </p:txBody>
          </p:sp>
        </mc:Fallback>
      </mc:AlternateContent>
      <p:pic>
        <p:nvPicPr>
          <p:cNvPr id="6" name="Picture 5" descr="A model of a structure&#10;&#10;Description automatically generated with medium confidence">
            <a:extLst>
              <a:ext uri="{FF2B5EF4-FFF2-40B4-BE49-F238E27FC236}">
                <a16:creationId xmlns:a16="http://schemas.microsoft.com/office/drawing/2014/main" id="{13CD569A-C489-E8AA-E65E-6A583F4DA68B}"/>
              </a:ext>
            </a:extLst>
          </p:cNvPr>
          <p:cNvPicPr>
            <a:picLocks noChangeAspect="1"/>
          </p:cNvPicPr>
          <p:nvPr/>
        </p:nvPicPr>
        <p:blipFill>
          <a:blip r:embed="rId6"/>
          <a:stretch>
            <a:fillRect/>
          </a:stretch>
        </p:blipFill>
        <p:spPr>
          <a:xfrm>
            <a:off x="3383026" y="1544638"/>
            <a:ext cx="4354967" cy="2432775"/>
          </a:xfrm>
          <a:prstGeom prst="rect">
            <a:avLst/>
          </a:prstGeom>
        </p:spPr>
      </p:pic>
      <p:pic>
        <p:nvPicPr>
          <p:cNvPr id="10" name="Picture 9" descr="A colorful structure with text&#10;&#10;Description automatically generated with medium confidence">
            <a:extLst>
              <a:ext uri="{FF2B5EF4-FFF2-40B4-BE49-F238E27FC236}">
                <a16:creationId xmlns:a16="http://schemas.microsoft.com/office/drawing/2014/main" id="{65992C3E-41F8-3300-4D46-94E15368228B}"/>
              </a:ext>
            </a:extLst>
          </p:cNvPr>
          <p:cNvPicPr>
            <a:picLocks noChangeAspect="1"/>
          </p:cNvPicPr>
          <p:nvPr/>
        </p:nvPicPr>
        <p:blipFill>
          <a:blip r:embed="rId7"/>
          <a:stretch>
            <a:fillRect/>
          </a:stretch>
        </p:blipFill>
        <p:spPr>
          <a:xfrm>
            <a:off x="7620108" y="1611431"/>
            <a:ext cx="4354968" cy="2365983"/>
          </a:xfrm>
          <a:prstGeom prst="rect">
            <a:avLst/>
          </a:prstGeom>
        </p:spPr>
      </p:pic>
      <p:pic>
        <p:nvPicPr>
          <p:cNvPr id="12" name="Picture 11" descr="A colorful structure made of pipes&#10;&#10;Description automatically generated with medium confidence">
            <a:extLst>
              <a:ext uri="{FF2B5EF4-FFF2-40B4-BE49-F238E27FC236}">
                <a16:creationId xmlns:a16="http://schemas.microsoft.com/office/drawing/2014/main" id="{3CA8D7FE-6612-E187-13EB-57EA70C0DF41}"/>
              </a:ext>
            </a:extLst>
          </p:cNvPr>
          <p:cNvPicPr>
            <a:picLocks noChangeAspect="1"/>
          </p:cNvPicPr>
          <p:nvPr/>
        </p:nvPicPr>
        <p:blipFill>
          <a:blip r:embed="rId8"/>
          <a:stretch>
            <a:fillRect/>
          </a:stretch>
        </p:blipFill>
        <p:spPr>
          <a:xfrm>
            <a:off x="5352272" y="4317735"/>
            <a:ext cx="4771442" cy="2343948"/>
          </a:xfrm>
          <a:prstGeom prst="rect">
            <a:avLst/>
          </a:prstGeom>
        </p:spPr>
      </p:pic>
      <p:sp>
        <p:nvSpPr>
          <p:cNvPr id="13" name="TextBox 12">
            <a:extLst>
              <a:ext uri="{FF2B5EF4-FFF2-40B4-BE49-F238E27FC236}">
                <a16:creationId xmlns:a16="http://schemas.microsoft.com/office/drawing/2014/main" id="{F850F8E9-F999-A2DF-1ADB-BB54B3A414A6}"/>
              </a:ext>
            </a:extLst>
          </p:cNvPr>
          <p:cNvSpPr txBox="1"/>
          <p:nvPr/>
        </p:nvSpPr>
        <p:spPr>
          <a:xfrm>
            <a:off x="3725728" y="4023254"/>
            <a:ext cx="1626544" cy="276999"/>
          </a:xfrm>
          <a:prstGeom prst="rect">
            <a:avLst/>
          </a:prstGeom>
          <a:noFill/>
        </p:spPr>
        <p:txBody>
          <a:bodyPr wrap="square" rtlCol="0">
            <a:spAutoFit/>
          </a:bodyPr>
          <a:lstStyle/>
          <a:p>
            <a:r>
              <a:rPr lang="en-US" sz="1200"/>
              <a:t>Figure: Stress Plot</a:t>
            </a:r>
          </a:p>
        </p:txBody>
      </p:sp>
      <p:sp>
        <p:nvSpPr>
          <p:cNvPr id="14" name="TextBox 13">
            <a:extLst>
              <a:ext uri="{FF2B5EF4-FFF2-40B4-BE49-F238E27FC236}">
                <a16:creationId xmlns:a16="http://schemas.microsoft.com/office/drawing/2014/main" id="{E64837E7-5961-8F02-569E-8BB861AD3761}"/>
              </a:ext>
            </a:extLst>
          </p:cNvPr>
          <p:cNvSpPr txBox="1"/>
          <p:nvPr/>
        </p:nvSpPr>
        <p:spPr>
          <a:xfrm>
            <a:off x="9168584" y="3919568"/>
            <a:ext cx="1925513" cy="276999"/>
          </a:xfrm>
          <a:prstGeom prst="rect">
            <a:avLst/>
          </a:prstGeom>
          <a:noFill/>
        </p:spPr>
        <p:txBody>
          <a:bodyPr wrap="square" rtlCol="0">
            <a:spAutoFit/>
          </a:bodyPr>
          <a:lstStyle/>
          <a:p>
            <a:r>
              <a:rPr lang="en-US" sz="1200"/>
              <a:t>Figure: Displacement Plot</a:t>
            </a:r>
          </a:p>
        </p:txBody>
      </p:sp>
      <p:sp>
        <p:nvSpPr>
          <p:cNvPr id="15" name="TextBox 14">
            <a:extLst>
              <a:ext uri="{FF2B5EF4-FFF2-40B4-BE49-F238E27FC236}">
                <a16:creationId xmlns:a16="http://schemas.microsoft.com/office/drawing/2014/main" id="{9A508F60-BFAA-5AA4-1E2D-DF28BA9EAAB3}"/>
              </a:ext>
            </a:extLst>
          </p:cNvPr>
          <p:cNvSpPr txBox="1"/>
          <p:nvPr/>
        </p:nvSpPr>
        <p:spPr>
          <a:xfrm>
            <a:off x="6039334" y="6540665"/>
            <a:ext cx="4354968" cy="276999"/>
          </a:xfrm>
          <a:prstGeom prst="rect">
            <a:avLst/>
          </a:prstGeom>
          <a:noFill/>
        </p:spPr>
        <p:txBody>
          <a:bodyPr wrap="square" rtlCol="0">
            <a:spAutoFit/>
          </a:bodyPr>
          <a:lstStyle/>
          <a:p>
            <a:r>
              <a:rPr lang="en-US" sz="1200"/>
              <a:t>Figure: Displacement Plot with Force on Main hoop</a:t>
            </a:r>
          </a:p>
        </p:txBody>
      </p:sp>
      <p:sp>
        <p:nvSpPr>
          <p:cNvPr id="3" name="Slide Number Placeholder 2">
            <a:extLst>
              <a:ext uri="{FF2B5EF4-FFF2-40B4-BE49-F238E27FC236}">
                <a16:creationId xmlns:a16="http://schemas.microsoft.com/office/drawing/2014/main" id="{B7D192F6-71A4-E413-D9EF-4A5ED6F63CCA}"/>
              </a:ext>
            </a:extLst>
          </p:cNvPr>
          <p:cNvSpPr>
            <a:spLocks noGrp="1"/>
          </p:cNvSpPr>
          <p:nvPr>
            <p:ph type="sldNum" sz="quarter" idx="12"/>
          </p:nvPr>
        </p:nvSpPr>
        <p:spPr/>
        <p:txBody>
          <a:bodyPr/>
          <a:lstStyle/>
          <a:p>
            <a:fld id="{175166F6-F931-CC42-835D-68601A0A43FB}" type="slidenum">
              <a:rPr lang="en-US" smtClean="0"/>
              <a:t>12</a:t>
            </a:fld>
            <a:endParaRPr lang="en-US"/>
          </a:p>
        </p:txBody>
      </p:sp>
      <p:sp>
        <p:nvSpPr>
          <p:cNvPr id="16" name="TextBox 15">
            <a:extLst>
              <a:ext uri="{FF2B5EF4-FFF2-40B4-BE49-F238E27FC236}">
                <a16:creationId xmlns:a16="http://schemas.microsoft.com/office/drawing/2014/main" id="{A32C2F2E-2234-435E-B173-2C427F25855F}"/>
              </a:ext>
            </a:extLst>
          </p:cNvPr>
          <p:cNvSpPr txBox="1"/>
          <p:nvPr/>
        </p:nvSpPr>
        <p:spPr>
          <a:xfrm>
            <a:off x="11668424" y="6507986"/>
            <a:ext cx="613303" cy="369332"/>
          </a:xfrm>
          <a:prstGeom prst="rect">
            <a:avLst/>
          </a:prstGeom>
          <a:noFill/>
        </p:spPr>
        <p:txBody>
          <a:bodyPr wrap="square" rtlCol="0">
            <a:spAutoFit/>
          </a:bodyPr>
          <a:lstStyle/>
          <a:p>
            <a:r>
              <a:rPr lang="en-US"/>
              <a:t>RM</a:t>
            </a:r>
          </a:p>
        </p:txBody>
      </p:sp>
    </p:spTree>
    <p:extLst>
      <p:ext uri="{BB962C8B-B14F-4D97-AF65-F5344CB8AC3E}">
        <p14:creationId xmlns:p14="http://schemas.microsoft.com/office/powerpoint/2010/main" val="41979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Engineering Calculations </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633F3382-E4E6-5BB2-B1F8-8D451A0CB6AD}"/>
              </a:ext>
            </a:extLst>
          </p:cNvPr>
          <p:cNvSpPr>
            <a:spLocks noGrp="1"/>
          </p:cNvSpPr>
          <p:nvPr>
            <p:ph type="sldNum" sz="quarter" idx="12"/>
          </p:nvPr>
        </p:nvSpPr>
        <p:spPr/>
        <p:txBody>
          <a:bodyPr/>
          <a:lstStyle/>
          <a:p>
            <a:r>
              <a:rPr lang="en-US">
                <a:cs typeface="Calibri"/>
              </a:rPr>
              <a:t>13</a:t>
            </a:r>
          </a:p>
        </p:txBody>
      </p:sp>
      <p:pic>
        <p:nvPicPr>
          <p:cNvPr id="4" name="Picture 3" descr="A grey object with a hole in the middle&#10;&#10;Description automatically generated">
            <a:extLst>
              <a:ext uri="{FF2B5EF4-FFF2-40B4-BE49-F238E27FC236}">
                <a16:creationId xmlns:a16="http://schemas.microsoft.com/office/drawing/2014/main" id="{C2CF5089-EC36-7614-7931-01DCF5146423}"/>
              </a:ext>
            </a:extLst>
          </p:cNvPr>
          <p:cNvPicPr>
            <a:picLocks noChangeAspect="1"/>
          </p:cNvPicPr>
          <p:nvPr/>
        </p:nvPicPr>
        <p:blipFill rotWithShape="1">
          <a:blip r:embed="rId4"/>
          <a:srcRect l="14310" t="9460" r="17108" b="11892"/>
          <a:stretch/>
        </p:blipFill>
        <p:spPr>
          <a:xfrm>
            <a:off x="8695764" y="2129975"/>
            <a:ext cx="2813217" cy="2848425"/>
          </a:xfrm>
          <a:prstGeom prst="rect">
            <a:avLst/>
          </a:prstGeom>
        </p:spPr>
      </p:pic>
      <p:pic>
        <p:nvPicPr>
          <p:cNvPr id="20" name="Picture 19">
            <a:extLst>
              <a:ext uri="{FF2B5EF4-FFF2-40B4-BE49-F238E27FC236}">
                <a16:creationId xmlns:a16="http://schemas.microsoft.com/office/drawing/2014/main" id="{305E558F-269F-31F2-ACB4-7270DDA6709C}"/>
              </a:ext>
            </a:extLst>
          </p:cNvPr>
          <p:cNvPicPr>
            <a:picLocks noChangeAspect="1"/>
          </p:cNvPicPr>
          <p:nvPr/>
        </p:nvPicPr>
        <p:blipFill>
          <a:blip r:embed="rId5"/>
          <a:stretch>
            <a:fillRect/>
          </a:stretch>
        </p:blipFill>
        <p:spPr>
          <a:xfrm>
            <a:off x="0" y="1580864"/>
            <a:ext cx="8396376" cy="3193060"/>
          </a:xfrm>
          <a:prstGeom prst="rect">
            <a:avLst/>
          </a:prstGeom>
        </p:spPr>
      </p:pic>
      <p:sp>
        <p:nvSpPr>
          <p:cNvPr id="21" name="TextBox 20">
            <a:extLst>
              <a:ext uri="{FF2B5EF4-FFF2-40B4-BE49-F238E27FC236}">
                <a16:creationId xmlns:a16="http://schemas.microsoft.com/office/drawing/2014/main" id="{844EE0AB-4C44-22DF-95CB-D998EF69297F}"/>
              </a:ext>
            </a:extLst>
          </p:cNvPr>
          <p:cNvSpPr txBox="1"/>
          <p:nvPr/>
        </p:nvSpPr>
        <p:spPr>
          <a:xfrm>
            <a:off x="8803777" y="5781466"/>
            <a:ext cx="2551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Figure: Seat Prototype 2</a:t>
            </a:r>
          </a:p>
        </p:txBody>
      </p:sp>
      <p:sp>
        <p:nvSpPr>
          <p:cNvPr id="22" name="TextBox 21">
            <a:extLst>
              <a:ext uri="{FF2B5EF4-FFF2-40B4-BE49-F238E27FC236}">
                <a16:creationId xmlns:a16="http://schemas.microsoft.com/office/drawing/2014/main" id="{414DF624-D8A1-7777-1D7C-8E4BDB43CD92}"/>
              </a:ext>
            </a:extLst>
          </p:cNvPr>
          <p:cNvSpPr txBox="1"/>
          <p:nvPr/>
        </p:nvSpPr>
        <p:spPr>
          <a:xfrm>
            <a:off x="185773" y="4887279"/>
            <a:ext cx="7895385"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ea typeface="+mn-lt"/>
                <a:cs typeface="+mn-lt"/>
              </a:rPr>
              <a:t>Shoulder Mounts</a:t>
            </a:r>
            <a:r>
              <a:rPr lang="en-US" sz="1400">
                <a:ea typeface="+mn-lt"/>
                <a:cs typeface="+mn-lt"/>
              </a:rPr>
              <a:t>: mounted behind the shoulders at a point that creates an angle of about 30-45 degrees to the horizontal to prevent spinal compression. </a:t>
            </a:r>
            <a:endParaRPr lang="en-US" sz="1400">
              <a:cs typeface="Calibri"/>
            </a:endParaRPr>
          </a:p>
          <a:p>
            <a:pPr marL="285750" indent="-285750">
              <a:buFont typeface="Arial"/>
              <a:buChar char="•"/>
            </a:pPr>
            <a:r>
              <a:rPr lang="en-US" sz="1400" b="1">
                <a:ea typeface="+mn-lt"/>
                <a:cs typeface="+mn-lt"/>
              </a:rPr>
              <a:t>Lap Belt Mounts</a:t>
            </a:r>
            <a:r>
              <a:rPr lang="en-US" sz="1400">
                <a:ea typeface="+mn-lt"/>
                <a:cs typeface="+mn-lt"/>
              </a:rPr>
              <a:t>: Mounted at the hip level, about 45 degrees relative to the direction of the load (inward toward the seat).</a:t>
            </a:r>
            <a:endParaRPr lang="en-US" sz="1400">
              <a:cs typeface="Calibri"/>
            </a:endParaRPr>
          </a:p>
          <a:p>
            <a:pPr marL="285750" indent="-285750">
              <a:buFont typeface="Arial"/>
              <a:buChar char="•"/>
            </a:pPr>
            <a:r>
              <a:rPr lang="en-US" sz="1400" b="1">
                <a:ea typeface="+mn-lt"/>
                <a:cs typeface="+mn-lt"/>
              </a:rPr>
              <a:t>Submarine Belt Mounts</a:t>
            </a:r>
            <a:r>
              <a:rPr lang="en-US" sz="1400">
                <a:ea typeface="+mn-lt"/>
                <a:cs typeface="+mn-lt"/>
              </a:rPr>
              <a:t>: Positioned between the legs and attached securely to the floor, forming a 20-30 degree angle from the vertical, for maximum restraint.</a:t>
            </a:r>
            <a:endParaRPr lang="en-US" sz="1400">
              <a:cs typeface="Calibri"/>
            </a:endParaRPr>
          </a:p>
          <a:p>
            <a:pPr algn="l"/>
            <a:endParaRPr lang="en-US">
              <a:cs typeface="Calibri"/>
            </a:endParaRPr>
          </a:p>
        </p:txBody>
      </p:sp>
      <p:sp>
        <p:nvSpPr>
          <p:cNvPr id="23" name="TextBox 22">
            <a:extLst>
              <a:ext uri="{FF2B5EF4-FFF2-40B4-BE49-F238E27FC236}">
                <a16:creationId xmlns:a16="http://schemas.microsoft.com/office/drawing/2014/main" id="{D83A358B-445B-CEB3-7AC9-FC2D0B1D496D}"/>
              </a:ext>
            </a:extLst>
          </p:cNvPr>
          <p:cNvSpPr txBox="1"/>
          <p:nvPr/>
        </p:nvSpPr>
        <p:spPr>
          <a:xfrm>
            <a:off x="11475102" y="6387759"/>
            <a:ext cx="6144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AB</a:t>
            </a:r>
            <a:endParaRPr lang="en-US"/>
          </a:p>
        </p:txBody>
      </p:sp>
      <p:pic>
        <p:nvPicPr>
          <p:cNvPr id="19" name="Picture 18" descr="A grey box with a cut out hole&#10;&#10;Description automatically generated">
            <a:extLst>
              <a:ext uri="{FF2B5EF4-FFF2-40B4-BE49-F238E27FC236}">
                <a16:creationId xmlns:a16="http://schemas.microsoft.com/office/drawing/2014/main" id="{40DACB59-918A-2B45-62D6-07B35C2E2AB7}"/>
              </a:ext>
            </a:extLst>
          </p:cNvPr>
          <p:cNvPicPr>
            <a:picLocks noChangeAspect="1"/>
          </p:cNvPicPr>
          <p:nvPr/>
        </p:nvPicPr>
        <p:blipFill>
          <a:blip r:embed="rId6"/>
          <a:stretch>
            <a:fillRect/>
          </a:stretch>
        </p:blipFill>
        <p:spPr>
          <a:xfrm>
            <a:off x="8363066" y="1716657"/>
            <a:ext cx="3660962" cy="4114800"/>
          </a:xfrm>
          <a:prstGeom prst="rect">
            <a:avLst/>
          </a:prstGeom>
          <a:ln>
            <a:solidFill>
              <a:schemeClr val="tx1"/>
            </a:solidFill>
          </a:ln>
        </p:spPr>
      </p:pic>
    </p:spTree>
    <p:extLst>
      <p:ext uri="{BB962C8B-B14F-4D97-AF65-F5344CB8AC3E}">
        <p14:creationId xmlns:p14="http://schemas.microsoft.com/office/powerpoint/2010/main" val="221647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Engineering Design - Aero</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633F3382-E4E6-5BB2-B1F8-8D451A0CB6AD}"/>
              </a:ext>
            </a:extLst>
          </p:cNvPr>
          <p:cNvSpPr>
            <a:spLocks noGrp="1"/>
          </p:cNvSpPr>
          <p:nvPr>
            <p:ph type="sldNum" sz="quarter" idx="12"/>
          </p:nvPr>
        </p:nvSpPr>
        <p:spPr/>
        <p:txBody>
          <a:bodyPr/>
          <a:lstStyle/>
          <a:p>
            <a:r>
              <a:rPr lang="en-US">
                <a:cs typeface="Calibri"/>
              </a:rPr>
              <a:t>13</a:t>
            </a:r>
          </a:p>
        </p:txBody>
      </p:sp>
      <p:sp>
        <p:nvSpPr>
          <p:cNvPr id="21" name="TextBox 20">
            <a:extLst>
              <a:ext uri="{FF2B5EF4-FFF2-40B4-BE49-F238E27FC236}">
                <a16:creationId xmlns:a16="http://schemas.microsoft.com/office/drawing/2014/main" id="{844EE0AB-4C44-22DF-95CB-D998EF69297F}"/>
              </a:ext>
            </a:extLst>
          </p:cNvPr>
          <p:cNvSpPr txBox="1"/>
          <p:nvPr/>
        </p:nvSpPr>
        <p:spPr>
          <a:xfrm>
            <a:off x="8510700" y="5711128"/>
            <a:ext cx="29731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Figure: Nose Cone Prototype </a:t>
            </a:r>
          </a:p>
        </p:txBody>
      </p:sp>
      <p:sp>
        <p:nvSpPr>
          <p:cNvPr id="23" name="TextBox 22">
            <a:extLst>
              <a:ext uri="{FF2B5EF4-FFF2-40B4-BE49-F238E27FC236}">
                <a16:creationId xmlns:a16="http://schemas.microsoft.com/office/drawing/2014/main" id="{D83A358B-445B-CEB3-7AC9-FC2D0B1D496D}"/>
              </a:ext>
            </a:extLst>
          </p:cNvPr>
          <p:cNvSpPr txBox="1"/>
          <p:nvPr/>
        </p:nvSpPr>
        <p:spPr>
          <a:xfrm>
            <a:off x="11475102" y="6387759"/>
            <a:ext cx="6144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CK</a:t>
            </a:r>
            <a:endParaRPr lang="en-US"/>
          </a:p>
        </p:txBody>
      </p:sp>
      <p:sp>
        <p:nvSpPr>
          <p:cNvPr id="3" name="TextBox 2">
            <a:extLst>
              <a:ext uri="{FF2B5EF4-FFF2-40B4-BE49-F238E27FC236}">
                <a16:creationId xmlns:a16="http://schemas.microsoft.com/office/drawing/2014/main" id="{B85822A1-72EB-6034-3AD6-44A55FA1A0EF}"/>
              </a:ext>
            </a:extLst>
          </p:cNvPr>
          <p:cNvSpPr txBox="1"/>
          <p:nvPr/>
        </p:nvSpPr>
        <p:spPr>
          <a:xfrm>
            <a:off x="617486" y="1888621"/>
            <a:ext cx="622713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Aerodynamics update</a:t>
            </a:r>
          </a:p>
          <a:p>
            <a:pPr marL="285750" indent="-285750">
              <a:buFont typeface="Calibri"/>
              <a:buChar char="-"/>
            </a:pPr>
            <a:r>
              <a:rPr lang="en-US">
                <a:cs typeface="Calibri"/>
              </a:rPr>
              <a:t>Nose cone design improvement with better overall shape</a:t>
            </a:r>
          </a:p>
          <a:p>
            <a:pPr marL="285750" indent="-285750">
              <a:buFont typeface="Calibri"/>
              <a:buChar char="-"/>
            </a:pPr>
            <a:r>
              <a:rPr lang="en-US">
                <a:cs typeface="Calibri"/>
              </a:rPr>
              <a:t>Close fit to the frame to allow for simpler mounting options</a:t>
            </a:r>
          </a:p>
          <a:p>
            <a:pPr marL="285750" indent="-285750">
              <a:buFont typeface="Calibri"/>
              <a:buChar char="-"/>
            </a:pPr>
            <a:r>
              <a:rPr lang="en-US">
                <a:cs typeface="Calibri"/>
              </a:rPr>
              <a:t>Utitlized surface lofting from sketches rather than extrusions for more seamless design</a:t>
            </a:r>
          </a:p>
          <a:p>
            <a:pPr marL="285750" indent="-285750">
              <a:buFont typeface="Calibri"/>
              <a:buChar char="-"/>
            </a:pPr>
            <a:r>
              <a:rPr lang="en-US">
                <a:cs typeface="Calibri"/>
              </a:rPr>
              <a:t>Working with Ansys Fluent for better analysis of the nose cone and to be able to choose between different designs</a:t>
            </a:r>
          </a:p>
          <a:p>
            <a:pPr marL="285750" indent="-285750">
              <a:buFont typeface="Calibri"/>
              <a:buChar char="-"/>
            </a:pPr>
            <a:r>
              <a:rPr lang="en-US">
                <a:cs typeface="Calibri"/>
              </a:rPr>
              <a:t>After analysis, the mold will be done using styrofoam which will be cut with hot wire and shaped by sanding</a:t>
            </a:r>
          </a:p>
          <a:p>
            <a:pPr marL="285750" indent="-285750">
              <a:buFont typeface="Calibri"/>
              <a:buChar char="-"/>
            </a:pPr>
            <a:r>
              <a:rPr lang="en-US">
                <a:cs typeface="Calibri"/>
              </a:rPr>
              <a:t>Planning to meet with Nova Kinetics soon to go over production of our aerodynamic components</a:t>
            </a:r>
          </a:p>
          <a:p>
            <a:pPr marL="285750" indent="-285750">
              <a:buFont typeface="Calibri"/>
              <a:buChar char="-"/>
            </a:pPr>
            <a:endParaRPr lang="en-US">
              <a:cs typeface="Calibri"/>
            </a:endParaRPr>
          </a:p>
          <a:p>
            <a:pPr marL="285750" indent="-285750">
              <a:buFont typeface="Calibri"/>
              <a:buChar char="-"/>
            </a:pPr>
            <a:endParaRPr lang="en-US">
              <a:cs typeface="Calibri"/>
            </a:endParaRPr>
          </a:p>
        </p:txBody>
      </p:sp>
      <p:pic>
        <p:nvPicPr>
          <p:cNvPr id="6" name="Picture 5">
            <a:extLst>
              <a:ext uri="{FF2B5EF4-FFF2-40B4-BE49-F238E27FC236}">
                <a16:creationId xmlns:a16="http://schemas.microsoft.com/office/drawing/2014/main" id="{8F555ACF-8574-7933-18E0-40D3A73B8AC2}"/>
              </a:ext>
            </a:extLst>
          </p:cNvPr>
          <p:cNvPicPr>
            <a:picLocks noChangeAspect="1"/>
          </p:cNvPicPr>
          <p:nvPr/>
        </p:nvPicPr>
        <p:blipFill>
          <a:blip r:embed="rId4"/>
          <a:stretch>
            <a:fillRect/>
          </a:stretch>
        </p:blipFill>
        <p:spPr>
          <a:xfrm>
            <a:off x="8006329" y="2485292"/>
            <a:ext cx="3986913" cy="3141785"/>
          </a:xfrm>
          <a:prstGeom prst="rect">
            <a:avLst/>
          </a:prstGeom>
        </p:spPr>
      </p:pic>
    </p:spTree>
    <p:extLst>
      <p:ext uri="{BB962C8B-B14F-4D97-AF65-F5344CB8AC3E}">
        <p14:creationId xmlns:p14="http://schemas.microsoft.com/office/powerpoint/2010/main" val="106967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Schedule &amp; Gantt Chart </a:t>
            </a:r>
            <a:endParaRPr lang="en-US" sz="5400">
              <a:solidFill>
                <a:schemeClr val="bg1"/>
              </a:solidFill>
            </a:endParaRPr>
          </a:p>
        </p:txBody>
      </p:sp>
      <p:sp>
        <p:nvSpPr>
          <p:cNvPr id="23" name="P">
            <a:extLst>
              <a:ext uri="{FF2B5EF4-FFF2-40B4-BE49-F238E27FC236}">
                <a16:creationId xmlns:a16="http://schemas.microsoft.com/office/drawing/2014/main" id="{84031C50-3E43-ECFB-A27E-F8FFC57C2BF6}"/>
              </a:ext>
            </a:extLst>
          </p:cNvPr>
          <p:cNvSpPr txBox="1">
            <a:spLocks/>
          </p:cNvSpPr>
          <p:nvPr/>
        </p:nvSpPr>
        <p:spPr>
          <a:xfrm>
            <a:off x="1878263" y="5367076"/>
            <a:ext cx="5842465" cy="1291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kumimoji="0" lang="en-US"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Behind Schedule</a:t>
            </a:r>
          </a:p>
          <a:p>
            <a:pPr lvl="1">
              <a:spcBef>
                <a:spcPts val="0"/>
              </a:spcBef>
            </a:pPr>
            <a:r>
              <a:rPr lang="en-US" sz="1800">
                <a:latin typeface="Arial" panose="020B0604020202020204" pitchFamily="34" charset="0"/>
                <a:cs typeface="Arial" panose="020B0604020202020204" pitchFamily="34" charset="0"/>
              </a:rPr>
              <a:t>JIG Building</a:t>
            </a:r>
          </a:p>
          <a:p>
            <a:pPr lvl="1">
              <a:spcBef>
                <a:spcPts val="0"/>
              </a:spcBef>
            </a:pPr>
            <a:r>
              <a:rPr lang="en-US" sz="1800">
                <a:latin typeface="Arial" panose="020B0604020202020204" pitchFamily="34" charset="0"/>
                <a:cs typeface="Arial" panose="020B0604020202020204" pitchFamily="34" charset="0"/>
              </a:rPr>
              <a:t>Tube Prepping </a:t>
            </a:r>
          </a:p>
        </p:txBody>
      </p:sp>
      <p:sp>
        <p:nvSpPr>
          <p:cNvPr id="8" name="Caption">
            <a:extLst>
              <a:ext uri="{FF2B5EF4-FFF2-40B4-BE49-F238E27FC236}">
                <a16:creationId xmlns:a16="http://schemas.microsoft.com/office/drawing/2014/main" id="{59EDF174-5FE1-6ABB-1BCD-525C75840DCF}"/>
              </a:ext>
            </a:extLst>
          </p:cNvPr>
          <p:cNvSpPr txBox="1"/>
          <p:nvPr/>
        </p:nvSpPr>
        <p:spPr>
          <a:xfrm>
            <a:off x="7720728" y="6520067"/>
            <a:ext cx="3958899" cy="276999"/>
          </a:xfrm>
          <a:prstGeom prst="rect">
            <a:avLst/>
          </a:prstGeom>
          <a:noFill/>
        </p:spPr>
        <p:txBody>
          <a:bodyPr wrap="square" rtlCol="0">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pPr algn="ctr"/>
            <a:r>
              <a:rPr lang="en-US" sz="1200" i="1">
                <a:solidFill>
                  <a:schemeClr val="bg1"/>
                </a:solidFill>
                <a:latin typeface="Arial" panose="020B0604020202020204" pitchFamily="34" charset="0"/>
                <a:cs typeface="Arial" panose="020B0604020202020204" pitchFamily="34" charset="0"/>
              </a:rPr>
              <a:t>Add a descriptive caption here.</a:t>
            </a:r>
          </a:p>
        </p:txBody>
      </p:sp>
      <p:sp>
        <p:nvSpPr>
          <p:cNvPr id="2" name="Slide Number Placeholder 1">
            <a:extLst>
              <a:ext uri="{FF2B5EF4-FFF2-40B4-BE49-F238E27FC236}">
                <a16:creationId xmlns:a16="http://schemas.microsoft.com/office/drawing/2014/main" id="{46EF29D8-9E78-FAAE-7EA8-2CB31FBB4EBF}"/>
              </a:ext>
            </a:extLst>
          </p:cNvPr>
          <p:cNvSpPr>
            <a:spLocks noGrp="1"/>
          </p:cNvSpPr>
          <p:nvPr>
            <p:ph type="sldNum" sz="quarter" idx="12"/>
          </p:nvPr>
        </p:nvSpPr>
        <p:spPr/>
        <p:txBody>
          <a:bodyPr/>
          <a:lstStyle/>
          <a:p>
            <a:fld id="{175166F6-F931-CC42-835D-68601A0A43FB}" type="slidenum">
              <a:rPr lang="en-US" smtClean="0"/>
              <a:t>15</a:t>
            </a:fld>
            <a:endParaRPr lang="en-US"/>
          </a:p>
        </p:txBody>
      </p:sp>
      <p:pic>
        <p:nvPicPr>
          <p:cNvPr id="6" name="Picture 5">
            <a:extLst>
              <a:ext uri="{FF2B5EF4-FFF2-40B4-BE49-F238E27FC236}">
                <a16:creationId xmlns:a16="http://schemas.microsoft.com/office/drawing/2014/main" id="{CA6CBCDA-31C3-CD1D-F937-A50F1EBB0A36}"/>
              </a:ext>
            </a:extLst>
          </p:cNvPr>
          <p:cNvPicPr>
            <a:picLocks noChangeAspect="1"/>
          </p:cNvPicPr>
          <p:nvPr/>
        </p:nvPicPr>
        <p:blipFill>
          <a:blip r:embed="rId4"/>
          <a:stretch>
            <a:fillRect/>
          </a:stretch>
        </p:blipFill>
        <p:spPr>
          <a:xfrm>
            <a:off x="6350" y="1591581"/>
            <a:ext cx="12192000" cy="3525886"/>
          </a:xfrm>
          <a:prstGeom prst="rect">
            <a:avLst/>
          </a:prstGeom>
        </p:spPr>
      </p:pic>
      <p:sp>
        <p:nvSpPr>
          <p:cNvPr id="9" name="Arrow: Right 8">
            <a:extLst>
              <a:ext uri="{FF2B5EF4-FFF2-40B4-BE49-F238E27FC236}">
                <a16:creationId xmlns:a16="http://schemas.microsoft.com/office/drawing/2014/main" id="{E20E72AF-9070-E573-1B4B-CFAB1C9726C4}"/>
              </a:ext>
            </a:extLst>
          </p:cNvPr>
          <p:cNvSpPr/>
          <p:nvPr/>
        </p:nvSpPr>
        <p:spPr>
          <a:xfrm>
            <a:off x="4507992" y="5240249"/>
            <a:ext cx="2734056" cy="1047904"/>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BB3269-ACB5-9C02-8747-D10F79AD7321}"/>
              </a:ext>
            </a:extLst>
          </p:cNvPr>
          <p:cNvSpPr txBox="1"/>
          <p:nvPr/>
        </p:nvSpPr>
        <p:spPr>
          <a:xfrm>
            <a:off x="4956120" y="5579535"/>
            <a:ext cx="2139696" cy="369332"/>
          </a:xfrm>
          <a:prstGeom prst="rect">
            <a:avLst/>
          </a:prstGeom>
          <a:noFill/>
        </p:spPr>
        <p:txBody>
          <a:bodyPr wrap="square" rtlCol="0">
            <a:spAutoFit/>
          </a:bodyPr>
          <a:lstStyle/>
          <a:p>
            <a:r>
              <a:rPr lang="en-US" b="1"/>
              <a:t>NEXT STEPS</a:t>
            </a:r>
          </a:p>
        </p:txBody>
      </p:sp>
      <p:sp>
        <p:nvSpPr>
          <p:cNvPr id="12" name="TextBox 11">
            <a:extLst>
              <a:ext uri="{FF2B5EF4-FFF2-40B4-BE49-F238E27FC236}">
                <a16:creationId xmlns:a16="http://schemas.microsoft.com/office/drawing/2014/main" id="{2CE9FE1E-BB7C-03B9-7657-07967F49660F}"/>
              </a:ext>
            </a:extLst>
          </p:cNvPr>
          <p:cNvSpPr txBox="1"/>
          <p:nvPr/>
        </p:nvSpPr>
        <p:spPr>
          <a:xfrm>
            <a:off x="7543944" y="5302536"/>
            <a:ext cx="3264264" cy="923330"/>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Accelerate Tube Prepping</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Tack tube members that are not coped</a:t>
            </a:r>
          </a:p>
        </p:txBody>
      </p:sp>
      <p:sp>
        <p:nvSpPr>
          <p:cNvPr id="3" name="TextBox 2">
            <a:extLst>
              <a:ext uri="{FF2B5EF4-FFF2-40B4-BE49-F238E27FC236}">
                <a16:creationId xmlns:a16="http://schemas.microsoft.com/office/drawing/2014/main" id="{8237FA6D-08BB-4E6F-BC07-C7DEFEF7B607}"/>
              </a:ext>
            </a:extLst>
          </p:cNvPr>
          <p:cNvSpPr txBox="1"/>
          <p:nvPr/>
        </p:nvSpPr>
        <p:spPr>
          <a:xfrm>
            <a:off x="11358826" y="6356350"/>
            <a:ext cx="636807"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119267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Budget</a:t>
            </a:r>
            <a:endParaRPr lang="en-US" sz="5400">
              <a:solidFill>
                <a:schemeClr val="bg1"/>
              </a:solidFill>
            </a:endParaRPr>
          </a:p>
        </p:txBody>
      </p:sp>
      <p:sp>
        <p:nvSpPr>
          <p:cNvPr id="8" name="Caption">
            <a:extLst>
              <a:ext uri="{FF2B5EF4-FFF2-40B4-BE49-F238E27FC236}">
                <a16:creationId xmlns:a16="http://schemas.microsoft.com/office/drawing/2014/main" id="{59EDF174-5FE1-6ABB-1BCD-525C75840DCF}"/>
              </a:ext>
            </a:extLst>
          </p:cNvPr>
          <p:cNvSpPr txBox="1"/>
          <p:nvPr/>
        </p:nvSpPr>
        <p:spPr>
          <a:xfrm>
            <a:off x="7720728" y="6520067"/>
            <a:ext cx="3958899" cy="276999"/>
          </a:xfrm>
          <a:prstGeom prst="rect">
            <a:avLst/>
          </a:prstGeom>
          <a:noFill/>
        </p:spPr>
        <p:txBody>
          <a:bodyPr wrap="square" rtlCol="0">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pPr algn="ctr"/>
            <a:r>
              <a:rPr lang="en-US" sz="1200" i="1">
                <a:solidFill>
                  <a:schemeClr val="bg1"/>
                </a:solidFill>
                <a:latin typeface="Arial" panose="020B0604020202020204" pitchFamily="34" charset="0"/>
                <a:cs typeface="Arial" panose="020B0604020202020204" pitchFamily="34" charset="0"/>
              </a:rPr>
              <a:t>Add a descriptive caption here.</a:t>
            </a:r>
          </a:p>
        </p:txBody>
      </p:sp>
      <p:sp>
        <p:nvSpPr>
          <p:cNvPr id="2" name="Slide Number Placeholder 1">
            <a:extLst>
              <a:ext uri="{FF2B5EF4-FFF2-40B4-BE49-F238E27FC236}">
                <a16:creationId xmlns:a16="http://schemas.microsoft.com/office/drawing/2014/main" id="{E59416AB-D409-83F3-4EAA-524305325226}"/>
              </a:ext>
            </a:extLst>
          </p:cNvPr>
          <p:cNvSpPr>
            <a:spLocks noGrp="1"/>
          </p:cNvSpPr>
          <p:nvPr>
            <p:ph type="sldNum" sz="quarter" idx="12"/>
          </p:nvPr>
        </p:nvSpPr>
        <p:spPr/>
        <p:txBody>
          <a:bodyPr/>
          <a:lstStyle/>
          <a:p>
            <a:fld id="{175166F6-F931-CC42-835D-68601A0A43FB}" type="slidenum">
              <a:rPr lang="en-US" smtClean="0"/>
              <a:t>16</a:t>
            </a:fld>
            <a:endParaRPr lang="en-US"/>
          </a:p>
        </p:txBody>
      </p:sp>
      <p:graphicFrame>
        <p:nvGraphicFramePr>
          <p:cNvPr id="6" name="Table 5">
            <a:extLst>
              <a:ext uri="{FF2B5EF4-FFF2-40B4-BE49-F238E27FC236}">
                <a16:creationId xmlns:a16="http://schemas.microsoft.com/office/drawing/2014/main" id="{1682A0DB-3F81-2A74-6C13-FF1AADFB18DB}"/>
              </a:ext>
            </a:extLst>
          </p:cNvPr>
          <p:cNvGraphicFramePr>
            <a:graphicFrameLocks noGrp="1"/>
          </p:cNvGraphicFramePr>
          <p:nvPr>
            <p:extLst>
              <p:ext uri="{D42A27DB-BD31-4B8C-83A1-F6EECF244321}">
                <p14:modId xmlns:p14="http://schemas.microsoft.com/office/powerpoint/2010/main" val="3184943348"/>
              </p:ext>
            </p:extLst>
          </p:nvPr>
        </p:nvGraphicFramePr>
        <p:xfrm>
          <a:off x="228600" y="1760527"/>
          <a:ext cx="5394960" cy="4055056"/>
        </p:xfrm>
        <a:graphic>
          <a:graphicData uri="http://schemas.openxmlformats.org/drawingml/2006/table">
            <a:tbl>
              <a:tblPr/>
              <a:tblGrid>
                <a:gridCol w="1589406">
                  <a:extLst>
                    <a:ext uri="{9D8B030D-6E8A-4147-A177-3AD203B41FA5}">
                      <a16:colId xmlns:a16="http://schemas.microsoft.com/office/drawing/2014/main" val="1566717572"/>
                    </a:ext>
                  </a:extLst>
                </a:gridCol>
                <a:gridCol w="1961685">
                  <a:extLst>
                    <a:ext uri="{9D8B030D-6E8A-4147-A177-3AD203B41FA5}">
                      <a16:colId xmlns:a16="http://schemas.microsoft.com/office/drawing/2014/main" val="921673398"/>
                    </a:ext>
                  </a:extLst>
                </a:gridCol>
                <a:gridCol w="283928">
                  <a:extLst>
                    <a:ext uri="{9D8B030D-6E8A-4147-A177-3AD203B41FA5}">
                      <a16:colId xmlns:a16="http://schemas.microsoft.com/office/drawing/2014/main" val="1981555245"/>
                    </a:ext>
                  </a:extLst>
                </a:gridCol>
                <a:gridCol w="817369">
                  <a:extLst>
                    <a:ext uri="{9D8B030D-6E8A-4147-A177-3AD203B41FA5}">
                      <a16:colId xmlns:a16="http://schemas.microsoft.com/office/drawing/2014/main" val="3610849819"/>
                    </a:ext>
                  </a:extLst>
                </a:gridCol>
                <a:gridCol w="742572">
                  <a:extLst>
                    <a:ext uri="{9D8B030D-6E8A-4147-A177-3AD203B41FA5}">
                      <a16:colId xmlns:a16="http://schemas.microsoft.com/office/drawing/2014/main" val="2102660929"/>
                    </a:ext>
                  </a:extLst>
                </a:gridCol>
              </a:tblGrid>
              <a:tr h="280637">
                <a:tc gridSpan="5">
                  <a:txBody>
                    <a:bodyPr/>
                    <a:lstStyle/>
                    <a:p>
                      <a:pPr algn="ctr" fontAlgn="b"/>
                      <a:r>
                        <a:rPr lang="en-US" sz="1600" b="1" i="0" u="none" strike="noStrike">
                          <a:solidFill>
                            <a:srgbClr val="000000"/>
                          </a:solidFill>
                          <a:effectLst/>
                          <a:latin typeface="Calibri" panose="020F0502020204030204" pitchFamily="34" charset="0"/>
                        </a:rPr>
                        <a:t>Spent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1150125"/>
                  </a:ext>
                </a:extLst>
              </a:tr>
              <a:tr h="381920">
                <a:tc>
                  <a:txBody>
                    <a:bodyPr/>
                    <a:lstStyle/>
                    <a:p>
                      <a:pPr algn="ctr" fontAlgn="b"/>
                      <a:r>
                        <a:rPr lang="en-US" sz="1100" b="1" i="0" u="none" strike="noStrike">
                          <a:solidFill>
                            <a:srgbClr val="000000"/>
                          </a:solidFill>
                          <a:effectLst/>
                          <a:latin typeface="Calibri" panose="020F0502020204030204" pitchFamily="34" charset="0"/>
                        </a:rPr>
                        <a:t>Item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Qty.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Total Cost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36252132"/>
                  </a:ext>
                </a:extLst>
              </a:tr>
              <a:tr h="381920">
                <a:tc>
                  <a:txBody>
                    <a:bodyPr/>
                    <a:lstStyle/>
                    <a:p>
                      <a:pPr algn="ctr" fontAlgn="b"/>
                      <a:r>
                        <a:rPr lang="en-US" sz="1100" b="0" i="0" u="none" strike="noStrike">
                          <a:solidFill>
                            <a:srgbClr val="000000"/>
                          </a:solidFill>
                          <a:effectLst/>
                          <a:latin typeface="Calibri" panose="020F0502020204030204" pitchFamily="34" charset="0"/>
                        </a:rPr>
                        <a:t>Size A Tube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4130 1" x .095" x 144" Round Tubing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$211.94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774947"/>
                  </a:ext>
                </a:extLst>
              </a:tr>
              <a:tr h="381920">
                <a:tc>
                  <a:txBody>
                    <a:bodyPr/>
                    <a:lstStyle/>
                    <a:p>
                      <a:pPr algn="ctr" fontAlgn="b"/>
                      <a:r>
                        <a:rPr lang="en-US" sz="1100" b="0" i="0" u="none" strike="noStrike">
                          <a:solidFill>
                            <a:srgbClr val="000000"/>
                          </a:solidFill>
                          <a:effectLst/>
                          <a:latin typeface="Calibri" panose="020F0502020204030204" pitchFamily="34" charset="0"/>
                        </a:rPr>
                        <a:t>Size B Tube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4130 1" x .065" x 288" Round Tubing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$468.67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430054"/>
                  </a:ext>
                </a:extLst>
              </a:tr>
              <a:tr h="381920">
                <a:tc>
                  <a:txBody>
                    <a:bodyPr/>
                    <a:lstStyle/>
                    <a:p>
                      <a:pPr algn="ctr" fontAlgn="b"/>
                      <a:r>
                        <a:rPr lang="en-US" sz="1100" b="0" i="0" u="none" strike="noStrike">
                          <a:solidFill>
                            <a:srgbClr val="000000"/>
                          </a:solidFill>
                          <a:effectLst/>
                          <a:latin typeface="Calibri" panose="020F0502020204030204" pitchFamily="34" charset="0"/>
                        </a:rPr>
                        <a:t>Size C Tube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4130 1" x .049" x 8' Round Tubing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Online Metals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$565.94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560416"/>
                  </a:ext>
                </a:extLst>
              </a:tr>
              <a:tr h="284389">
                <a:tc>
                  <a:txBody>
                    <a:bodyPr/>
                    <a:lstStyle/>
                    <a:p>
                      <a:pPr algn="ctr" fontAlgn="b"/>
                      <a:r>
                        <a:rPr lang="en-US" sz="1100" b="0" i="0" u="none" strike="noStrike">
                          <a:solidFill>
                            <a:srgbClr val="000000"/>
                          </a:solidFill>
                          <a:effectLst/>
                          <a:latin typeface="Calibri" panose="020F0502020204030204" pitchFamily="34" charset="0"/>
                        </a:rPr>
                        <a:t>IMS Shipping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Transportation 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Chevron/QT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$166.48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9971822"/>
                  </a:ext>
                </a:extLst>
              </a:tr>
              <a:tr h="196235">
                <a:tc>
                  <a:txBody>
                    <a:bodyPr/>
                    <a:lstStyle/>
                    <a:p>
                      <a:pPr algn="ctr" fontAlgn="b"/>
                      <a:r>
                        <a:rPr lang="en-US" sz="1100" b="0" i="0" u="none" strike="noStrike">
                          <a:solidFill>
                            <a:srgbClr val="000000"/>
                          </a:solidFill>
                          <a:effectLst/>
                          <a:latin typeface="Calibri" panose="020F0502020204030204" pitchFamily="34" charset="0"/>
                        </a:rPr>
                        <a:t>Prototyping PVC 1" Pipe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 x 10' PVC40 PEPIPE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$74.02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5370252"/>
                  </a:ext>
                </a:extLst>
              </a:tr>
              <a:tr h="196235">
                <a:tc>
                  <a:txBody>
                    <a:bodyPr/>
                    <a:lstStyle/>
                    <a:p>
                      <a:pPr algn="ctr" fontAlgn="b"/>
                      <a:r>
                        <a:rPr lang="en-US" sz="1100" b="0" i="0" u="none" strike="noStrike">
                          <a:solidFill>
                            <a:srgbClr val="000000"/>
                          </a:solidFill>
                          <a:effectLst/>
                          <a:latin typeface="Calibri" panose="020F0502020204030204" pitchFamily="34" charset="0"/>
                        </a:rPr>
                        <a:t>Prototyping Duct Tape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3M White Duct Tape 55YD 1PK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$19.61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038384"/>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3/4" MDF Board 48" x 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$160.41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95250"/>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Hex Nut Zinc 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$6.99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121238"/>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nl-NL" sz="1100" b="0" i="0" u="none" strike="noStrike">
                          <a:solidFill>
                            <a:srgbClr val="000000"/>
                          </a:solidFill>
                          <a:effectLst/>
                          <a:latin typeface="Calibri" panose="020F0502020204030204" pitchFamily="34" charset="0"/>
                        </a:rPr>
                        <a:t>Hex Bolt Zinc 5/16 x 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$12.52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661661"/>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Lock Washer Galv 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$10.83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3788114"/>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1-1/4" Construction Screw 1lb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$11.44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1583699"/>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Oil-Based Paint Pen 5pk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$14.72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684791"/>
                  </a:ext>
                </a:extLst>
              </a:tr>
              <a:tr h="196235">
                <a:tc>
                  <a:txBody>
                    <a:bodyPr/>
                    <a:lstStyle/>
                    <a:p>
                      <a:pPr algn="ctr" fontAlgn="b"/>
                      <a:r>
                        <a:rPr lang="en-US" sz="1100" b="0" i="0" u="none" strike="noStrike">
                          <a:solidFill>
                            <a:srgbClr val="000000"/>
                          </a:solidFill>
                          <a:effectLst/>
                          <a:latin typeface="Calibri" panose="020F0502020204030204" pitchFamily="34" charset="0"/>
                        </a:rPr>
                        <a:t>JIG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Digital Angle Gauge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Home Depot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$32.72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695717"/>
                  </a:ext>
                </a:extLst>
              </a:tr>
              <a:tr h="19623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100" b="1" i="0" u="none" strike="noStrike">
                          <a:solidFill>
                            <a:srgbClr val="000000"/>
                          </a:solidFill>
                          <a:effectLst/>
                          <a:latin typeface="Calibri" panose="020F0502020204030204" pitchFamily="34" charset="0"/>
                        </a:rPr>
                        <a:t>Total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100" b="1" i="0" u="none" strike="noStrike">
                          <a:solidFill>
                            <a:srgbClr val="000000"/>
                          </a:solidFill>
                          <a:effectLst/>
                          <a:latin typeface="Calibri" panose="020F0502020204030204" pitchFamily="34" charset="0"/>
                        </a:rPr>
                        <a:t>$1,756.28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00541090"/>
                  </a:ext>
                </a:extLst>
              </a:tr>
            </a:tbl>
          </a:graphicData>
        </a:graphic>
      </p:graphicFrame>
      <p:graphicFrame>
        <p:nvGraphicFramePr>
          <p:cNvPr id="10" name="Table 9">
            <a:extLst>
              <a:ext uri="{FF2B5EF4-FFF2-40B4-BE49-F238E27FC236}">
                <a16:creationId xmlns:a16="http://schemas.microsoft.com/office/drawing/2014/main" id="{6472FC52-07D3-E6E7-F72E-EEE32C4FDA61}"/>
              </a:ext>
            </a:extLst>
          </p:cNvPr>
          <p:cNvGraphicFramePr>
            <a:graphicFrameLocks noGrp="1"/>
          </p:cNvGraphicFramePr>
          <p:nvPr>
            <p:extLst>
              <p:ext uri="{D42A27DB-BD31-4B8C-83A1-F6EECF244321}">
                <p14:modId xmlns:p14="http://schemas.microsoft.com/office/powerpoint/2010/main" val="1493713639"/>
              </p:ext>
            </p:extLst>
          </p:nvPr>
        </p:nvGraphicFramePr>
        <p:xfrm>
          <a:off x="5724175" y="1998783"/>
          <a:ext cx="5624830" cy="1392555"/>
        </p:xfrm>
        <a:graphic>
          <a:graphicData uri="http://schemas.openxmlformats.org/drawingml/2006/table">
            <a:tbl>
              <a:tblPr/>
              <a:tblGrid>
                <a:gridCol w="1581603">
                  <a:extLst>
                    <a:ext uri="{9D8B030D-6E8A-4147-A177-3AD203B41FA5}">
                      <a16:colId xmlns:a16="http://schemas.microsoft.com/office/drawing/2014/main" val="3509075774"/>
                    </a:ext>
                  </a:extLst>
                </a:gridCol>
                <a:gridCol w="2174188">
                  <a:extLst>
                    <a:ext uri="{9D8B030D-6E8A-4147-A177-3AD203B41FA5}">
                      <a16:colId xmlns:a16="http://schemas.microsoft.com/office/drawing/2014/main" val="2922984403"/>
                    </a:ext>
                  </a:extLst>
                </a:gridCol>
                <a:gridCol w="314685">
                  <a:extLst>
                    <a:ext uri="{9D8B030D-6E8A-4147-A177-3AD203B41FA5}">
                      <a16:colId xmlns:a16="http://schemas.microsoft.com/office/drawing/2014/main" val="3657120348"/>
                    </a:ext>
                  </a:extLst>
                </a:gridCol>
                <a:gridCol w="905912">
                  <a:extLst>
                    <a:ext uri="{9D8B030D-6E8A-4147-A177-3AD203B41FA5}">
                      <a16:colId xmlns:a16="http://schemas.microsoft.com/office/drawing/2014/main" val="132792719"/>
                    </a:ext>
                  </a:extLst>
                </a:gridCol>
                <a:gridCol w="648442">
                  <a:extLst>
                    <a:ext uri="{9D8B030D-6E8A-4147-A177-3AD203B41FA5}">
                      <a16:colId xmlns:a16="http://schemas.microsoft.com/office/drawing/2014/main" val="1069031751"/>
                    </a:ext>
                  </a:extLst>
                </a:gridCol>
              </a:tblGrid>
              <a:tr h="276225">
                <a:tc gridSpan="5">
                  <a:txBody>
                    <a:bodyPr/>
                    <a:lstStyle/>
                    <a:p>
                      <a:pPr algn="ctr" fontAlgn="b"/>
                      <a:r>
                        <a:rPr lang="en-US" sz="1600" b="1" i="0" u="none" strike="noStrike">
                          <a:solidFill>
                            <a:srgbClr val="000000"/>
                          </a:solidFill>
                          <a:effectLst/>
                          <a:latin typeface="Calibri" panose="020F0502020204030204" pitchFamily="34" charset="0"/>
                        </a:rPr>
                        <a:t>Anticipated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756378"/>
                  </a:ext>
                </a:extLst>
              </a:tr>
              <a:tr h="190500">
                <a:tc>
                  <a:txBody>
                    <a:bodyPr/>
                    <a:lstStyle/>
                    <a:p>
                      <a:pPr algn="ctr" fontAlgn="b"/>
                      <a:r>
                        <a:rPr lang="en-US" sz="1100" b="1" i="0" u="none" strike="noStrike">
                          <a:solidFill>
                            <a:srgbClr val="000000"/>
                          </a:solidFill>
                          <a:effectLst/>
                          <a:latin typeface="Calibri" panose="020F0502020204030204" pitchFamily="34" charset="0"/>
                        </a:rPr>
                        <a:t>Item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Qty.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Calibri" panose="020F0502020204030204" pitchFamily="34" charset="0"/>
                        </a:rPr>
                        <a:t>Total Cost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911224793"/>
                  </a:ext>
                </a:extLst>
              </a:tr>
              <a:tr h="190500">
                <a:tc>
                  <a:txBody>
                    <a:bodyPr/>
                    <a:lstStyle/>
                    <a:p>
                      <a:pPr algn="l" fontAlgn="b"/>
                      <a:r>
                        <a:rPr lang="en-US" sz="1100" b="0" i="0" u="none" strike="noStrike">
                          <a:solidFill>
                            <a:srgbClr val="000000"/>
                          </a:solidFill>
                          <a:effectLst/>
                          <a:latin typeface="Calibri" panose="020F0502020204030204" pitchFamily="34" charset="0"/>
                        </a:rPr>
                        <a:t>Square Tube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100" b="0" i="0" u="none" strike="noStrike">
                          <a:solidFill>
                            <a:srgbClr val="000000"/>
                          </a:solidFill>
                          <a:effectLst/>
                          <a:latin typeface="Calibri" panose="020F0502020204030204" pitchFamily="34" charset="0"/>
                        </a:rPr>
                        <a:t>4130 1'' x .065 x 2' Square Tube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Online Metals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$95.76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474621"/>
                  </a:ext>
                </a:extLst>
              </a:tr>
              <a:tr h="190500">
                <a:tc>
                  <a:txBody>
                    <a:bodyPr/>
                    <a:lstStyle/>
                    <a:p>
                      <a:pPr algn="l" fontAlgn="b"/>
                      <a:r>
                        <a:rPr lang="en-US" sz="1100" b="0" i="0" u="none" strike="noStrike">
                          <a:solidFill>
                            <a:srgbClr val="000000"/>
                          </a:solidFill>
                          <a:effectLst/>
                          <a:latin typeface="Calibri" panose="020F0502020204030204" pitchFamily="34" charset="0"/>
                        </a:rPr>
                        <a:t>Impact Attenuator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IMPAXX™ 700 foam Attenuator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Rollbar Padding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$210.00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1896768"/>
                  </a:ext>
                </a:extLst>
              </a:tr>
              <a:tr h="200025">
                <a:tc>
                  <a:txBody>
                    <a:bodyPr/>
                    <a:lstStyle/>
                    <a:p>
                      <a:pPr algn="l" fontAlgn="b"/>
                      <a:r>
                        <a:rPr lang="en-US" sz="1100" b="0" i="0" u="none" strike="noStrike">
                          <a:solidFill>
                            <a:srgbClr val="000000"/>
                          </a:solidFill>
                          <a:effectLst/>
                          <a:latin typeface="Calibri" panose="020F0502020204030204" pitchFamily="34" charset="0"/>
                        </a:rPr>
                        <a:t>Harness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SFI 16.1 6pt Harness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Summit Racing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$179.00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920410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100" b="1" i="0" u="none" strike="noStrike">
                          <a:solidFill>
                            <a:srgbClr val="000000"/>
                          </a:solidFill>
                          <a:effectLst/>
                          <a:latin typeface="Calibri" panose="020F0502020204030204" pitchFamily="34" charset="0"/>
                        </a:rPr>
                        <a:t>Total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100" b="1" i="0" u="none" strike="noStrike">
                          <a:solidFill>
                            <a:srgbClr val="000000"/>
                          </a:solidFill>
                          <a:effectLst/>
                          <a:latin typeface="Calibri" panose="020F0502020204030204" pitchFamily="34" charset="0"/>
                        </a:rPr>
                        <a:t>$484.76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94298424"/>
                  </a:ext>
                </a:extLst>
              </a:tr>
            </a:tbl>
          </a:graphicData>
        </a:graphic>
      </p:graphicFrame>
      <p:graphicFrame>
        <p:nvGraphicFramePr>
          <p:cNvPr id="13" name="Table 12">
            <a:extLst>
              <a:ext uri="{FF2B5EF4-FFF2-40B4-BE49-F238E27FC236}">
                <a16:creationId xmlns:a16="http://schemas.microsoft.com/office/drawing/2014/main" id="{8932149E-1E12-2E5B-2F26-B191DDF7CD7B}"/>
              </a:ext>
            </a:extLst>
          </p:cNvPr>
          <p:cNvGraphicFramePr>
            <a:graphicFrameLocks noGrp="1"/>
          </p:cNvGraphicFramePr>
          <p:nvPr>
            <p:extLst>
              <p:ext uri="{D42A27DB-BD31-4B8C-83A1-F6EECF244321}">
                <p14:modId xmlns:p14="http://schemas.microsoft.com/office/powerpoint/2010/main" val="2403607361"/>
              </p:ext>
            </p:extLst>
          </p:nvPr>
        </p:nvGraphicFramePr>
        <p:xfrm>
          <a:off x="7178167" y="4520039"/>
          <a:ext cx="2864866" cy="1152869"/>
        </p:xfrm>
        <a:graphic>
          <a:graphicData uri="http://schemas.openxmlformats.org/drawingml/2006/table">
            <a:tbl>
              <a:tblPr/>
              <a:tblGrid>
                <a:gridCol w="2041431">
                  <a:extLst>
                    <a:ext uri="{9D8B030D-6E8A-4147-A177-3AD203B41FA5}">
                      <a16:colId xmlns:a16="http://schemas.microsoft.com/office/drawing/2014/main" val="3942072571"/>
                    </a:ext>
                  </a:extLst>
                </a:gridCol>
                <a:gridCol w="823435">
                  <a:extLst>
                    <a:ext uri="{9D8B030D-6E8A-4147-A177-3AD203B41FA5}">
                      <a16:colId xmlns:a16="http://schemas.microsoft.com/office/drawing/2014/main" val="198593244"/>
                    </a:ext>
                  </a:extLst>
                </a:gridCol>
              </a:tblGrid>
              <a:tr h="284659">
                <a:tc>
                  <a:txBody>
                    <a:bodyPr/>
                    <a:lstStyle/>
                    <a:p>
                      <a:pPr algn="ctr" fontAlgn="b"/>
                      <a:r>
                        <a:rPr lang="en-US" sz="1400" b="0" i="0" u="none" strike="noStrike">
                          <a:solidFill>
                            <a:srgbClr val="000000"/>
                          </a:solidFill>
                          <a:effectLst/>
                          <a:latin typeface="Calibri" panose="020F0502020204030204" pitchFamily="34" charset="0"/>
                        </a:rPr>
                        <a:t>Total Available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$6,058.24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918605"/>
                  </a:ext>
                </a:extLst>
              </a:tr>
              <a:tr h="284659">
                <a:tc>
                  <a:txBody>
                    <a:bodyPr/>
                    <a:lstStyle/>
                    <a:p>
                      <a:pPr algn="ctr" fontAlgn="b"/>
                      <a:r>
                        <a:rPr lang="en-US" sz="1400" b="0" i="0" u="none" strike="noStrike">
                          <a:solidFill>
                            <a:srgbClr val="000000"/>
                          </a:solidFill>
                          <a:effectLst/>
                          <a:latin typeface="Calibri" panose="020F0502020204030204" pitchFamily="34" charset="0"/>
                        </a:rPr>
                        <a:t>Anticipated Expenses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$484.76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147550"/>
                  </a:ext>
                </a:extLst>
              </a:tr>
              <a:tr h="284659">
                <a:tc>
                  <a:txBody>
                    <a:bodyPr/>
                    <a:lstStyle/>
                    <a:p>
                      <a:pPr algn="ctr" fontAlgn="b"/>
                      <a:r>
                        <a:rPr lang="en-US" sz="1400" b="0" i="0" u="none" strike="noStrike">
                          <a:solidFill>
                            <a:srgbClr val="000000"/>
                          </a:solidFill>
                          <a:effectLst/>
                          <a:latin typeface="Calibri" panose="020F0502020204030204" pitchFamily="34" charset="0"/>
                        </a:rPr>
                        <a:t>Actual Expenses to Date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$1,756.28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91326"/>
                  </a:ext>
                </a:extLst>
              </a:tr>
              <a:tr h="298892">
                <a:tc>
                  <a:txBody>
                    <a:bodyPr/>
                    <a:lstStyle/>
                    <a:p>
                      <a:pPr algn="ctr" fontAlgn="b"/>
                      <a:r>
                        <a:rPr lang="en-US" sz="1400" b="1" i="0" u="none" strike="noStrike">
                          <a:solidFill>
                            <a:srgbClr val="000000"/>
                          </a:solidFill>
                          <a:effectLst/>
                          <a:latin typeface="Calibri" panose="020F0502020204030204" pitchFamily="34" charset="0"/>
                        </a:rPr>
                        <a:t>Resulting Balance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panose="020F0502020204030204" pitchFamily="34" charset="0"/>
                        </a:rPr>
                        <a:t>$4,301.96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657746"/>
                  </a:ext>
                </a:extLst>
              </a:tr>
            </a:tbl>
          </a:graphicData>
        </a:graphic>
      </p:graphicFrame>
      <p:sp>
        <p:nvSpPr>
          <p:cNvPr id="3" name="TextBox 2">
            <a:extLst>
              <a:ext uri="{FF2B5EF4-FFF2-40B4-BE49-F238E27FC236}">
                <a16:creationId xmlns:a16="http://schemas.microsoft.com/office/drawing/2014/main" id="{E3F3ED77-9EBF-46D4-9712-6872DB098E80}"/>
              </a:ext>
            </a:extLst>
          </p:cNvPr>
          <p:cNvSpPr txBox="1"/>
          <p:nvPr/>
        </p:nvSpPr>
        <p:spPr>
          <a:xfrm>
            <a:off x="11465859" y="6356350"/>
            <a:ext cx="546847"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230035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rtifact">
            <a:extLst>
              <a:ext uri="{FF2B5EF4-FFF2-40B4-BE49-F238E27FC236}">
                <a16:creationId xmlns:a16="http://schemas.microsoft.com/office/drawing/2014/main" id="{8C0F300E-E363-1FD6-03FC-26F019A9FB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4" name="H1">
            <a:extLst>
              <a:ext uri="{FF2B5EF4-FFF2-40B4-BE49-F238E27FC236}">
                <a16:creationId xmlns:a16="http://schemas.microsoft.com/office/drawing/2014/main" id="{74EF9B66-2D34-35F1-B1BD-A0AB53E9E190}"/>
              </a:ext>
            </a:extLst>
          </p:cNvPr>
          <p:cNvSpPr>
            <a:spLocks noGrp="1"/>
          </p:cNvSpPr>
          <p:nvPr>
            <p:ph type="ctrTitle"/>
          </p:nvPr>
        </p:nvSpPr>
        <p:spPr>
          <a:xfrm>
            <a:off x="1541824" y="2600960"/>
            <a:ext cx="9144000" cy="1133628"/>
          </a:xfrm>
        </p:spPr>
        <p:txBody>
          <a:bodyPr>
            <a:normAutofit/>
          </a:bodyPr>
          <a:lstStyle/>
          <a:p>
            <a:r>
              <a:rPr lang="en-US" sz="7500" b="1">
                <a:solidFill>
                  <a:srgbClr val="002455"/>
                </a:solidFill>
                <a:latin typeface="Arial" panose="020B0604020202020204" pitchFamily="34" charset="0"/>
                <a:cs typeface="Arial" panose="020B0604020202020204" pitchFamily="34" charset="0"/>
              </a:rPr>
              <a:t>Thank You!</a:t>
            </a:r>
            <a:endParaRPr lang="en-US" sz="7500"/>
          </a:p>
        </p:txBody>
      </p:sp>
      <p:pic>
        <p:nvPicPr>
          <p:cNvPr id="12" name="Figure">
            <a:extLst>
              <a:ext uri="{FF2B5EF4-FFF2-40B4-BE49-F238E27FC236}">
                <a16:creationId xmlns:a16="http://schemas.microsoft.com/office/drawing/2014/main" id="{A8B0D61F-16B3-774E-AA6C-80DC2AF131F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888424" y="6276106"/>
            <a:ext cx="4415152" cy="218898"/>
          </a:xfrm>
          <a:prstGeom prst="rect">
            <a:avLst/>
          </a:prstGeom>
        </p:spPr>
      </p:pic>
      <p:sp>
        <p:nvSpPr>
          <p:cNvPr id="2" name="Slide Number Placeholder 1">
            <a:extLst>
              <a:ext uri="{FF2B5EF4-FFF2-40B4-BE49-F238E27FC236}">
                <a16:creationId xmlns:a16="http://schemas.microsoft.com/office/drawing/2014/main" id="{2D160AC6-89DB-5651-46B3-EFF5059D4D39}"/>
              </a:ext>
            </a:extLst>
          </p:cNvPr>
          <p:cNvSpPr>
            <a:spLocks noGrp="1"/>
          </p:cNvSpPr>
          <p:nvPr>
            <p:ph type="sldNum" sz="quarter" idx="12"/>
          </p:nvPr>
        </p:nvSpPr>
        <p:spPr/>
        <p:txBody>
          <a:bodyPr/>
          <a:lstStyle/>
          <a:p>
            <a:fld id="{175166F6-F931-CC42-835D-68601A0A43FB}" type="slidenum">
              <a:rPr lang="en-US" smtClean="0"/>
              <a:t>17</a:t>
            </a:fld>
            <a:endParaRPr lang="en-US"/>
          </a:p>
        </p:txBody>
      </p:sp>
    </p:spTree>
    <p:extLst>
      <p:ext uri="{BB962C8B-B14F-4D97-AF65-F5344CB8AC3E}">
        <p14:creationId xmlns:p14="http://schemas.microsoft.com/office/powerpoint/2010/main" val="48647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rtifact">
            <a:extLst>
              <a:ext uri="{FF2B5EF4-FFF2-40B4-BE49-F238E27FC236}">
                <a16:creationId xmlns:a16="http://schemas.microsoft.com/office/drawing/2014/main" id="{85372C96-8C85-3B70-CAFF-7F30C8E6CC4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7" name="H1">
            <a:extLst>
              <a:ext uri="{FF2B5EF4-FFF2-40B4-BE49-F238E27FC236}">
                <a16:creationId xmlns:a16="http://schemas.microsoft.com/office/drawing/2014/main" id="{B6D78FC5-9D7D-ADAA-5A33-F078AC7EC80A}"/>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Project Description</a:t>
            </a:r>
            <a:endParaRPr lang="en-US" sz="5400">
              <a:solidFill>
                <a:schemeClr val="bg1"/>
              </a:solidFill>
            </a:endParaRPr>
          </a:p>
        </p:txBody>
      </p:sp>
      <p:sp>
        <p:nvSpPr>
          <p:cNvPr id="6" name="Photo (delete after photo placed)">
            <a:extLst>
              <a:ext uri="{FF2B5EF4-FFF2-40B4-BE49-F238E27FC236}">
                <a16:creationId xmlns:a16="http://schemas.microsoft.com/office/drawing/2014/main" id="{250BBC53-DC9B-1D14-5C2E-3412439457D3}"/>
              </a:ext>
            </a:extLst>
          </p:cNvPr>
          <p:cNvSpPr txBox="1"/>
          <p:nvPr/>
        </p:nvSpPr>
        <p:spPr>
          <a:xfrm>
            <a:off x="5555531" y="3890126"/>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2" name="TextBox 1">
            <a:extLst>
              <a:ext uri="{FF2B5EF4-FFF2-40B4-BE49-F238E27FC236}">
                <a16:creationId xmlns:a16="http://schemas.microsoft.com/office/drawing/2014/main" id="{8F1674CB-11C3-155F-858F-1695538CB1E0}"/>
              </a:ext>
            </a:extLst>
          </p:cNvPr>
          <p:cNvSpPr txBox="1"/>
          <p:nvPr/>
        </p:nvSpPr>
        <p:spPr>
          <a:xfrm>
            <a:off x="318051" y="1577008"/>
            <a:ext cx="6795516"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FSAE Chassis</a:t>
            </a:r>
            <a:endParaRPr lang="en-US" sz="2400" b="1"/>
          </a:p>
          <a:p>
            <a:pPr marL="800100" lvl="1" indent="-342900">
              <a:buFont typeface="+mj-lt"/>
              <a:buAutoNum type="arabicPeriod"/>
            </a:pPr>
            <a:r>
              <a:rPr lang="en-US">
                <a:cs typeface="Calibri"/>
              </a:rPr>
              <a:t>Overview: Design &amp; Fabricate a lightweight, high-performance chassis for FSAE car, ensuring structural integrity, safety, and compliance with FSAE regulations</a:t>
            </a:r>
          </a:p>
          <a:p>
            <a:pPr marL="800100" lvl="1" indent="-342900">
              <a:buFont typeface="+mj-lt"/>
              <a:buAutoNum type="arabicPeriod"/>
            </a:pPr>
            <a:r>
              <a:rPr lang="en-US">
                <a:cs typeface="Calibri"/>
              </a:rPr>
              <a:t>Key Objectives</a:t>
            </a:r>
          </a:p>
          <a:p>
            <a:pPr marL="1257300" lvl="2" indent="-342900">
              <a:buFont typeface="Arial" panose="020B0604020202020204" pitchFamily="34" charset="0"/>
              <a:buChar char="•"/>
            </a:pPr>
            <a:r>
              <a:rPr lang="en-US">
                <a:cs typeface="Calibri"/>
              </a:rPr>
              <a:t>Torsional Rigidity: Improve handling &amp; stability</a:t>
            </a:r>
          </a:p>
          <a:p>
            <a:pPr marL="1257300" lvl="2" indent="-342900">
              <a:buFont typeface="Arial" panose="020B0604020202020204" pitchFamily="34" charset="0"/>
              <a:buChar char="•"/>
            </a:pPr>
            <a:r>
              <a:rPr lang="en-US">
                <a:cs typeface="Calibri"/>
              </a:rPr>
              <a:t>Lightweight: Balance weight with strength</a:t>
            </a:r>
          </a:p>
          <a:p>
            <a:pPr marL="1257300" lvl="2" indent="-342900">
              <a:buFont typeface="Arial" panose="020B0604020202020204" pitchFamily="34" charset="0"/>
              <a:buChar char="•"/>
            </a:pPr>
            <a:r>
              <a:rPr lang="en-US">
                <a:cs typeface="Calibri"/>
              </a:rPr>
              <a:t>Safety Compliance: Meet FSAE rules for driver protection</a:t>
            </a:r>
          </a:p>
          <a:p>
            <a:pPr marL="800100" lvl="1" indent="-342900">
              <a:buFont typeface="+mj-lt"/>
              <a:buAutoNum type="arabicPeriod"/>
            </a:pPr>
            <a:r>
              <a:rPr lang="en-US">
                <a:cs typeface="Calibri"/>
              </a:rPr>
              <a:t>Significance: The chassis forms the foundation of the car, impacting all other performance aspects, including handling &amp; safety. </a:t>
            </a:r>
          </a:p>
          <a:p>
            <a:pPr marL="342900" indent="-342900">
              <a:buFont typeface="+mj-lt"/>
              <a:buAutoNum type="arabicPeriod"/>
            </a:pPr>
            <a:endParaRPr lang="en-US">
              <a:cs typeface="Calibri"/>
            </a:endParaRPr>
          </a:p>
          <a:p>
            <a:pPr marL="742950" lvl="1" indent="-285750">
              <a:buFont typeface="Arial,Sans-Serif"/>
              <a:buChar char="•"/>
            </a:pPr>
            <a:endParaRPr lang="en-US">
              <a:cs typeface="Calibri"/>
            </a:endParaRPr>
          </a:p>
          <a:p>
            <a:pPr marL="742950" lvl="1" indent="-285750">
              <a:buFont typeface="Arial,Sans-Serif"/>
              <a:buChar char="•"/>
            </a:pPr>
            <a:endParaRPr lang="en-US">
              <a:cs typeface="Calibri"/>
            </a:endParaRPr>
          </a:p>
          <a:p>
            <a:pPr marL="742950" lvl="1" indent="-285750">
              <a:buFont typeface="Arial,Sans-Serif"/>
              <a:buChar char="•"/>
            </a:pPr>
            <a:endParaRPr lang="en-US">
              <a:cs typeface="Calibri"/>
            </a:endParaRPr>
          </a:p>
          <a:p>
            <a:endParaRPr lang="en-US">
              <a:cs typeface="Calibri"/>
            </a:endParaRPr>
          </a:p>
        </p:txBody>
      </p:sp>
      <p:graphicFrame>
        <p:nvGraphicFramePr>
          <p:cNvPr id="7" name="Diagram 6">
            <a:extLst>
              <a:ext uri="{FF2B5EF4-FFF2-40B4-BE49-F238E27FC236}">
                <a16:creationId xmlns:a16="http://schemas.microsoft.com/office/drawing/2014/main" id="{43E2FCEA-8172-B7BA-785D-36A1F7A84629}"/>
              </a:ext>
            </a:extLst>
          </p:cNvPr>
          <p:cNvGraphicFramePr/>
          <p:nvPr>
            <p:extLst>
              <p:ext uri="{D42A27DB-BD31-4B8C-83A1-F6EECF244321}">
                <p14:modId xmlns:p14="http://schemas.microsoft.com/office/powerpoint/2010/main" val="867442439"/>
              </p:ext>
            </p:extLst>
          </p:nvPr>
        </p:nvGraphicFramePr>
        <p:xfrm>
          <a:off x="7511155" y="1827139"/>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DF2CDA4C-F508-C4C3-408E-05D94EE36317}"/>
              </a:ext>
            </a:extLst>
          </p:cNvPr>
          <p:cNvPicPr>
            <a:picLocks noChangeAspect="1"/>
          </p:cNvPicPr>
          <p:nvPr/>
        </p:nvPicPr>
        <p:blipFill>
          <a:blip r:embed="rId9"/>
          <a:stretch>
            <a:fillRect/>
          </a:stretch>
        </p:blipFill>
        <p:spPr>
          <a:xfrm>
            <a:off x="2928413" y="4453128"/>
            <a:ext cx="3793349" cy="2404872"/>
          </a:xfrm>
          <a:prstGeom prst="rect">
            <a:avLst/>
          </a:prstGeom>
        </p:spPr>
      </p:pic>
      <p:sp>
        <p:nvSpPr>
          <p:cNvPr id="8" name="Slide Number Placeholder 7">
            <a:extLst>
              <a:ext uri="{FF2B5EF4-FFF2-40B4-BE49-F238E27FC236}">
                <a16:creationId xmlns:a16="http://schemas.microsoft.com/office/drawing/2014/main" id="{933F0380-6E82-EA49-7061-8F3A6DFBBF6C}"/>
              </a:ext>
            </a:extLst>
          </p:cNvPr>
          <p:cNvSpPr>
            <a:spLocks noGrp="1"/>
          </p:cNvSpPr>
          <p:nvPr>
            <p:ph type="sldNum" sz="quarter" idx="12"/>
          </p:nvPr>
        </p:nvSpPr>
        <p:spPr/>
        <p:txBody>
          <a:bodyPr/>
          <a:lstStyle/>
          <a:p>
            <a:fld id="{175166F6-F931-CC42-835D-68601A0A43FB}" type="slidenum">
              <a:rPr lang="en-US" smtClean="0"/>
              <a:t>2</a:t>
            </a:fld>
            <a:endParaRPr lang="en-US"/>
          </a:p>
        </p:txBody>
      </p:sp>
      <p:sp>
        <p:nvSpPr>
          <p:cNvPr id="3" name="TextBox 2">
            <a:extLst>
              <a:ext uri="{FF2B5EF4-FFF2-40B4-BE49-F238E27FC236}">
                <a16:creationId xmlns:a16="http://schemas.microsoft.com/office/drawing/2014/main" id="{2320FEB0-33E5-474E-B5DF-F7CDB2C47801}"/>
              </a:ext>
            </a:extLst>
          </p:cNvPr>
          <p:cNvSpPr txBox="1"/>
          <p:nvPr/>
        </p:nvSpPr>
        <p:spPr>
          <a:xfrm>
            <a:off x="11483788" y="6356350"/>
            <a:ext cx="466165"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16591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E2EB509F-6094-17ED-E161-27FEB4EB353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6" name="H1">
            <a:extLst>
              <a:ext uri="{FF2B5EF4-FFF2-40B4-BE49-F238E27FC236}">
                <a16:creationId xmlns:a16="http://schemas.microsoft.com/office/drawing/2014/main" id="{6F640BF6-D186-94B0-4EE7-CC3027FC5BF5}"/>
              </a:ext>
            </a:extLst>
          </p:cNvPr>
          <p:cNvSpPr>
            <a:spLocks noGrp="1"/>
          </p:cNvSpPr>
          <p:nvPr>
            <p:ph type="title"/>
          </p:nvPr>
        </p:nvSpPr>
        <p:spPr>
          <a:xfrm>
            <a:off x="833405" y="401433"/>
            <a:ext cx="10515600" cy="704918"/>
          </a:xfrm>
        </p:spPr>
        <p:txBody>
          <a:bodyPr>
            <a:noAutofit/>
          </a:bodyPr>
          <a:lstStyle/>
          <a:p>
            <a:pPr algn="ctr"/>
            <a:r>
              <a:rPr lang="en-US" sz="5400" b="1">
                <a:solidFill>
                  <a:schemeClr val="bg1"/>
                </a:solidFill>
                <a:latin typeface="Arial" panose="020B0604020202020204" pitchFamily="34" charset="0"/>
              </a:rPr>
              <a:t>QFD</a:t>
            </a:r>
            <a:endParaRPr lang="en-US" sz="5400">
              <a:solidFill>
                <a:schemeClr val="bg1"/>
              </a:solidFill>
            </a:endParaRPr>
          </a:p>
        </p:txBody>
      </p:sp>
      <p:sp>
        <p:nvSpPr>
          <p:cNvPr id="4" name="H2">
            <a:extLst>
              <a:ext uri="{FF2B5EF4-FFF2-40B4-BE49-F238E27FC236}">
                <a16:creationId xmlns:a16="http://schemas.microsoft.com/office/drawing/2014/main" id="{B295F121-9324-B418-B125-0CA290812671}"/>
              </a:ext>
            </a:extLst>
          </p:cNvPr>
          <p:cNvSpPr txBox="1"/>
          <p:nvPr/>
        </p:nvSpPr>
        <p:spPr>
          <a:xfrm>
            <a:off x="400846" y="1573727"/>
            <a:ext cx="6098650" cy="461665"/>
          </a:xfrm>
          <a:prstGeom prst="rect">
            <a:avLst/>
          </a:prstGeom>
          <a:noFill/>
        </p:spPr>
        <p:txBody>
          <a:bodyPr wrap="square">
            <a:spAutoFit/>
          </a:bodyPr>
          <a:lstStyle/>
          <a:p>
            <a:pPr>
              <a:spcAft>
                <a:spcPts val="1200"/>
              </a:spcAft>
            </a:pPr>
            <a:r>
              <a:rPr lang="en-US" sz="2400" b="1" u="sng">
                <a:solidFill>
                  <a:srgbClr val="003466"/>
                </a:solidFill>
                <a:latin typeface="Arial" panose="020B0604020202020204" pitchFamily="34" charset="0"/>
                <a:cs typeface="Arial" panose="020B0604020202020204" pitchFamily="34" charset="0"/>
              </a:rPr>
              <a:t>Customer Requirements</a:t>
            </a:r>
          </a:p>
        </p:txBody>
      </p:sp>
      <p:sp>
        <p:nvSpPr>
          <p:cNvPr id="17" name="P">
            <a:extLst>
              <a:ext uri="{FF2B5EF4-FFF2-40B4-BE49-F238E27FC236}">
                <a16:creationId xmlns:a16="http://schemas.microsoft.com/office/drawing/2014/main" id="{B48ABD7F-DFFC-29E8-C18D-2B4BB8B646F3}"/>
              </a:ext>
            </a:extLst>
          </p:cNvPr>
          <p:cNvSpPr txBox="1"/>
          <p:nvPr/>
        </p:nvSpPr>
        <p:spPr>
          <a:xfrm>
            <a:off x="264612" y="2035392"/>
            <a:ext cx="2913296" cy="406265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a:solidFill>
                  <a:srgbClr val="003466"/>
                </a:solidFill>
                <a:latin typeface="Arial" panose="020B0604020202020204" pitchFamily="34" charset="0"/>
              </a:rPr>
              <a:t>Increased</a:t>
            </a:r>
            <a:r>
              <a:rPr lang="en-US">
                <a:solidFill>
                  <a:srgbClr val="003466"/>
                </a:solidFill>
                <a:effectLst/>
                <a:latin typeface="Arial" panose="020B0604020202020204" pitchFamily="34" charset="0"/>
              </a:rPr>
              <a:t> Cockpit room</a:t>
            </a:r>
          </a:p>
          <a:p>
            <a:pPr marL="285750" indent="-285750">
              <a:spcAft>
                <a:spcPts val="1200"/>
              </a:spcAft>
              <a:buFont typeface="Arial" panose="020B0604020202020204" pitchFamily="34" charset="0"/>
              <a:buChar char="•"/>
            </a:pPr>
            <a:r>
              <a:rPr lang="en-US">
                <a:solidFill>
                  <a:srgbClr val="003466"/>
                </a:solidFill>
                <a:latin typeface="Arial" panose="020B0604020202020204" pitchFamily="34" charset="0"/>
              </a:rPr>
              <a:t>Compliant Primary Structure Tubing  </a:t>
            </a:r>
          </a:p>
          <a:p>
            <a:pPr marL="285750" indent="-285750">
              <a:spcAft>
                <a:spcPts val="1200"/>
              </a:spcAft>
              <a:buFont typeface="Arial" panose="020B0604020202020204" pitchFamily="34" charset="0"/>
              <a:buChar char="•"/>
            </a:pPr>
            <a:r>
              <a:rPr lang="en-US">
                <a:solidFill>
                  <a:srgbClr val="003466"/>
                </a:solidFill>
                <a:effectLst/>
                <a:latin typeface="Arial" panose="020B0604020202020204" pitchFamily="34" charset="0"/>
              </a:rPr>
              <a:t>Removeable Firewall</a:t>
            </a:r>
          </a:p>
          <a:p>
            <a:pPr marL="285750" indent="-285750">
              <a:spcAft>
                <a:spcPts val="1200"/>
              </a:spcAft>
              <a:buFont typeface="Arial" panose="020B0604020202020204" pitchFamily="34" charset="0"/>
              <a:buChar char="•"/>
            </a:pPr>
            <a:r>
              <a:rPr lang="en-US">
                <a:solidFill>
                  <a:srgbClr val="003466"/>
                </a:solidFill>
                <a:latin typeface="Arial" panose="020B0604020202020204" pitchFamily="34" charset="0"/>
              </a:rPr>
              <a:t>Aerodynamic Components</a:t>
            </a:r>
          </a:p>
          <a:p>
            <a:pPr marL="285750" indent="-285750">
              <a:spcAft>
                <a:spcPts val="1200"/>
              </a:spcAft>
              <a:buFont typeface="Arial" panose="020B0604020202020204" pitchFamily="34" charset="0"/>
              <a:buChar char="•"/>
            </a:pPr>
            <a:r>
              <a:rPr lang="en-US">
                <a:solidFill>
                  <a:srgbClr val="003466"/>
                </a:solidFill>
                <a:effectLst/>
                <a:latin typeface="Arial" panose="020B0604020202020204" pitchFamily="34" charset="0"/>
              </a:rPr>
              <a:t>Pedal Box for 3 Pedals</a:t>
            </a:r>
          </a:p>
          <a:p>
            <a:pPr marL="285750" indent="-285750">
              <a:spcAft>
                <a:spcPts val="1200"/>
              </a:spcAft>
              <a:buFont typeface="Arial" panose="020B0604020202020204" pitchFamily="34" charset="0"/>
              <a:buChar char="•"/>
            </a:pPr>
            <a:r>
              <a:rPr lang="en-US">
                <a:solidFill>
                  <a:srgbClr val="003466"/>
                </a:solidFill>
                <a:latin typeface="Arial" panose="020B0604020202020204" pitchFamily="34" charset="0"/>
              </a:rPr>
              <a:t>Reduced Rear Suspension Box Length</a:t>
            </a:r>
          </a:p>
          <a:p>
            <a:pPr marL="285750" indent="-285750">
              <a:spcAft>
                <a:spcPts val="1200"/>
              </a:spcAft>
              <a:buFont typeface="Arial" panose="020B0604020202020204" pitchFamily="34" charset="0"/>
              <a:buChar char="•"/>
            </a:pPr>
            <a:r>
              <a:rPr lang="en-US">
                <a:solidFill>
                  <a:srgbClr val="003466"/>
                </a:solidFill>
                <a:effectLst/>
                <a:latin typeface="Arial" panose="020B0604020202020204" pitchFamily="34" charset="0"/>
              </a:rPr>
              <a:t>5, 6, or 7-Point Harness Compatibility </a:t>
            </a:r>
          </a:p>
        </p:txBody>
      </p:sp>
      <p:pic>
        <p:nvPicPr>
          <p:cNvPr id="3" name="Figure">
            <a:extLst>
              <a:ext uri="{FF2B5EF4-FFF2-40B4-BE49-F238E27FC236}">
                <a16:creationId xmlns:a16="http://schemas.microsoft.com/office/drawing/2014/main" id="{947A44F4-E09E-5042-A6BE-8DB140524B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504529"/>
            <a:ext cx="4473115" cy="160178"/>
          </a:xfrm>
          <a:prstGeom prst="rect">
            <a:avLst/>
          </a:prstGeom>
        </p:spPr>
      </p:pic>
      <p:sp>
        <p:nvSpPr>
          <p:cNvPr id="2" name="H2">
            <a:extLst>
              <a:ext uri="{FF2B5EF4-FFF2-40B4-BE49-F238E27FC236}">
                <a16:creationId xmlns:a16="http://schemas.microsoft.com/office/drawing/2014/main" id="{9FBD66A0-1456-43E0-ACA4-A80BC6505FE5}"/>
              </a:ext>
            </a:extLst>
          </p:cNvPr>
          <p:cNvSpPr txBox="1"/>
          <p:nvPr/>
        </p:nvSpPr>
        <p:spPr>
          <a:xfrm>
            <a:off x="5944760" y="1568926"/>
            <a:ext cx="6098650" cy="461665"/>
          </a:xfrm>
          <a:prstGeom prst="rect">
            <a:avLst/>
          </a:prstGeom>
          <a:noFill/>
        </p:spPr>
        <p:txBody>
          <a:bodyPr wrap="square">
            <a:spAutoFit/>
          </a:bodyPr>
          <a:lstStyle/>
          <a:p>
            <a:pPr>
              <a:spcAft>
                <a:spcPts val="1200"/>
              </a:spcAft>
            </a:pPr>
            <a:r>
              <a:rPr lang="en-US" sz="2400" b="1" u="sng">
                <a:solidFill>
                  <a:srgbClr val="003466"/>
                </a:solidFill>
                <a:latin typeface="Arial" panose="020B0604020202020204" pitchFamily="34" charset="0"/>
                <a:cs typeface="Arial" panose="020B0604020202020204" pitchFamily="34" charset="0"/>
              </a:rPr>
              <a:t>Engineering Requirements</a:t>
            </a:r>
          </a:p>
        </p:txBody>
      </p:sp>
      <p:sp>
        <p:nvSpPr>
          <p:cNvPr id="6" name="P">
            <a:extLst>
              <a:ext uri="{FF2B5EF4-FFF2-40B4-BE49-F238E27FC236}">
                <a16:creationId xmlns:a16="http://schemas.microsoft.com/office/drawing/2014/main" id="{79FEACCF-FEF6-E769-0F26-91F2E003E0BC}"/>
              </a:ext>
            </a:extLst>
          </p:cNvPr>
          <p:cNvSpPr txBox="1"/>
          <p:nvPr/>
        </p:nvSpPr>
        <p:spPr>
          <a:xfrm>
            <a:off x="3044500" y="2030591"/>
            <a:ext cx="2913296" cy="317009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a:solidFill>
                  <a:srgbClr val="003466"/>
                </a:solidFill>
                <a:latin typeface="Arial" panose="020B0604020202020204" pitchFamily="34" charset="0"/>
              </a:rPr>
              <a:t>Secure Front Bulkhead Integration</a:t>
            </a:r>
          </a:p>
          <a:p>
            <a:pPr marL="285750" indent="-285750">
              <a:spcAft>
                <a:spcPts val="1200"/>
              </a:spcAft>
              <a:buFont typeface="Arial" panose="020B0604020202020204" pitchFamily="34" charset="0"/>
              <a:buChar char="•"/>
            </a:pPr>
            <a:r>
              <a:rPr lang="en-US" sz="1600">
                <a:solidFill>
                  <a:srgbClr val="003466"/>
                </a:solidFill>
                <a:latin typeface="Arial" panose="020B0604020202020204" pitchFamily="34" charset="0"/>
              </a:rPr>
              <a:t>Shielded fuel tank from impacts</a:t>
            </a:r>
          </a:p>
          <a:p>
            <a:pPr marL="285750" indent="-285750">
              <a:spcAft>
                <a:spcPts val="1200"/>
              </a:spcAft>
              <a:buFont typeface="Arial" panose="020B0604020202020204" pitchFamily="34" charset="0"/>
              <a:buChar char="•"/>
            </a:pPr>
            <a:r>
              <a:rPr lang="en-US" sz="1600">
                <a:solidFill>
                  <a:srgbClr val="003466"/>
                </a:solidFill>
                <a:latin typeface="Arial" panose="020B0604020202020204" pitchFamily="34" charset="0"/>
              </a:rPr>
              <a:t>Front aero ≤ 700mm forward of front tire</a:t>
            </a:r>
          </a:p>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R</a:t>
            </a:r>
            <a:r>
              <a:rPr lang="en-US" sz="1600">
                <a:solidFill>
                  <a:srgbClr val="003466"/>
                </a:solidFill>
                <a:latin typeface="Arial" panose="020B0604020202020204" pitchFamily="34" charset="0"/>
              </a:rPr>
              <a:t>ear Aero ≤ 250mm rearward of rear tire</a:t>
            </a:r>
          </a:p>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Cockpit accommodates driver template</a:t>
            </a:r>
          </a:p>
        </p:txBody>
      </p:sp>
      <p:sp>
        <p:nvSpPr>
          <p:cNvPr id="7" name="P">
            <a:extLst>
              <a:ext uri="{FF2B5EF4-FFF2-40B4-BE49-F238E27FC236}">
                <a16:creationId xmlns:a16="http://schemas.microsoft.com/office/drawing/2014/main" id="{C28741B3-2D1A-876F-979B-3F662596BFE4}"/>
              </a:ext>
            </a:extLst>
          </p:cNvPr>
          <p:cNvSpPr txBox="1"/>
          <p:nvPr/>
        </p:nvSpPr>
        <p:spPr>
          <a:xfrm>
            <a:off x="6016781" y="2030591"/>
            <a:ext cx="2913296" cy="366254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Bend Radius =</a:t>
            </a:r>
            <a:r>
              <a:rPr lang="en-US" sz="1600">
                <a:solidFill>
                  <a:srgbClr val="003466"/>
                </a:solidFill>
                <a:latin typeface="Arial" panose="020B0604020202020204" pitchFamily="34" charset="0"/>
              </a:rPr>
              <a:t> </a:t>
            </a:r>
            <a:r>
              <a:rPr lang="en-US" sz="1600">
                <a:solidFill>
                  <a:srgbClr val="003466"/>
                </a:solidFill>
                <a:effectLst/>
                <a:latin typeface="Arial" panose="020B0604020202020204" pitchFamily="34" charset="0"/>
              </a:rPr>
              <a:t>3x outer diameter</a:t>
            </a:r>
          </a:p>
          <a:p>
            <a:pPr marL="285750" indent="-285750">
              <a:spcAft>
                <a:spcPts val="1200"/>
              </a:spcAft>
              <a:buFont typeface="Arial" panose="020B0604020202020204" pitchFamily="34" charset="0"/>
              <a:buChar char="•"/>
            </a:pPr>
            <a:r>
              <a:rPr lang="en-US" sz="1600">
                <a:solidFill>
                  <a:srgbClr val="003466"/>
                </a:solidFill>
                <a:latin typeface="Arial" panose="020B0604020202020204" pitchFamily="34" charset="0"/>
              </a:rPr>
              <a:t>SIS Frame members: Size B tubing</a:t>
            </a:r>
          </a:p>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Front </a:t>
            </a:r>
            <a:r>
              <a:rPr lang="en-US" sz="1600">
                <a:solidFill>
                  <a:srgbClr val="003466"/>
                </a:solidFill>
                <a:latin typeface="Arial" panose="020B0604020202020204" pitchFamily="34" charset="0"/>
              </a:rPr>
              <a:t>Hoop: Size A tubing</a:t>
            </a:r>
          </a:p>
          <a:p>
            <a:pPr marL="285750" indent="-285750">
              <a:spcAft>
                <a:spcPts val="1200"/>
              </a:spcAft>
              <a:buFont typeface="Arial" panose="020B0604020202020204" pitchFamily="34" charset="0"/>
              <a:buChar char="•"/>
            </a:pPr>
            <a:r>
              <a:rPr lang="en-US" sz="1600">
                <a:solidFill>
                  <a:srgbClr val="003466"/>
                </a:solidFill>
                <a:latin typeface="Arial" panose="020B0604020202020204" pitchFamily="34" charset="0"/>
              </a:rPr>
              <a:t>Head Restraint to withstand forces of 900N in rearward direction and 300N in lateral</a:t>
            </a:r>
          </a:p>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Driver Helmet is min. of 50mm from line drawn from top of both hoops</a:t>
            </a:r>
          </a:p>
        </p:txBody>
      </p:sp>
      <p:sp>
        <p:nvSpPr>
          <p:cNvPr id="8" name="P">
            <a:extLst>
              <a:ext uri="{FF2B5EF4-FFF2-40B4-BE49-F238E27FC236}">
                <a16:creationId xmlns:a16="http://schemas.microsoft.com/office/drawing/2014/main" id="{AE2EB9C5-06F8-7DA9-22FA-61F8CB464B93}"/>
              </a:ext>
            </a:extLst>
          </p:cNvPr>
          <p:cNvSpPr txBox="1"/>
          <p:nvPr/>
        </p:nvSpPr>
        <p:spPr>
          <a:xfrm>
            <a:off x="8855654" y="2134265"/>
            <a:ext cx="2913296" cy="381642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a:solidFill>
                  <a:srgbClr val="003466"/>
                </a:solidFill>
                <a:effectLst/>
                <a:latin typeface="Arial" panose="020B0604020202020204" pitchFamily="34" charset="0"/>
              </a:rPr>
              <a:t>Front Hoop ≤ 250mm forward of steering wheel</a:t>
            </a:r>
          </a:p>
          <a:p>
            <a:pPr marL="285750" indent="-285750">
              <a:spcAft>
                <a:spcPts val="1200"/>
              </a:spcAft>
              <a:buFont typeface="Arial" panose="020B0604020202020204" pitchFamily="34" charset="0"/>
              <a:buChar char="•"/>
            </a:pPr>
            <a:r>
              <a:rPr lang="en-US" sz="1600" b="0" i="0">
                <a:solidFill>
                  <a:srgbClr val="003466"/>
                </a:solidFill>
                <a:effectLst/>
                <a:latin typeface="Arial" panose="020B0604020202020204" pitchFamily="34" charset="0"/>
              </a:rPr>
              <a:t>Main hoop braces ≤160mm below main hoop top</a:t>
            </a:r>
          </a:p>
          <a:p>
            <a:pPr marL="285750" indent="-285750">
              <a:spcAft>
                <a:spcPts val="1200"/>
              </a:spcAft>
              <a:buFont typeface="Arial" panose="020B0604020202020204" pitchFamily="34" charset="0"/>
              <a:buChar char="•"/>
            </a:pPr>
            <a:r>
              <a:rPr lang="en-US" sz="1600" b="0" i="0">
                <a:solidFill>
                  <a:srgbClr val="003466"/>
                </a:solidFill>
                <a:effectLst/>
                <a:latin typeface="Arial" panose="020B0604020202020204" pitchFamily="34" charset="0"/>
              </a:rPr>
              <a:t>Main hoop:</a:t>
            </a:r>
            <a:r>
              <a:rPr lang="en-US" sz="1600">
                <a:solidFill>
                  <a:srgbClr val="003466"/>
                </a:solidFill>
                <a:latin typeface="Arial" panose="020B0604020202020204" pitchFamily="34" charset="0"/>
              </a:rPr>
              <a:t> </a:t>
            </a:r>
            <a:r>
              <a:rPr lang="en-US" sz="1600" b="0" i="0">
                <a:solidFill>
                  <a:srgbClr val="003466"/>
                </a:solidFill>
                <a:effectLst/>
                <a:latin typeface="Arial" panose="020B0604020202020204" pitchFamily="34" charset="0"/>
              </a:rPr>
              <a:t>continuous, </a:t>
            </a:r>
            <a:r>
              <a:rPr lang="en-US" sz="1600">
                <a:solidFill>
                  <a:srgbClr val="003466"/>
                </a:solidFill>
                <a:latin typeface="Arial" panose="020B0604020202020204" pitchFamily="34" charset="0"/>
              </a:rPr>
              <a:t>S</a:t>
            </a:r>
            <a:r>
              <a:rPr lang="en-US" sz="1600" b="0" i="0">
                <a:solidFill>
                  <a:srgbClr val="003466"/>
                </a:solidFill>
                <a:effectLst/>
                <a:latin typeface="Arial" panose="020B0604020202020204" pitchFamily="34" charset="0"/>
              </a:rPr>
              <a:t>ize A tubing</a:t>
            </a:r>
          </a:p>
          <a:p>
            <a:pPr marL="285750" indent="-285750">
              <a:spcAft>
                <a:spcPts val="1200"/>
              </a:spcAft>
              <a:buFont typeface="Arial" panose="020B0604020202020204" pitchFamily="34" charset="0"/>
              <a:buChar char="•"/>
            </a:pPr>
            <a:r>
              <a:rPr lang="en-US" sz="1600" b="0" i="0">
                <a:solidFill>
                  <a:srgbClr val="003466"/>
                </a:solidFill>
                <a:effectLst/>
                <a:latin typeface="Arial" panose="020B0604020202020204" pitchFamily="34" charset="0"/>
              </a:rPr>
              <a:t>Main Hoop Brace angle ≥ 30॰</a:t>
            </a:r>
            <a:endParaRPr lang="en-US" sz="1600">
              <a:solidFill>
                <a:srgbClr val="003466"/>
              </a:solidFill>
              <a:latin typeface="Arial" panose="020B0604020202020204" pitchFamily="34" charset="0"/>
            </a:endParaRPr>
          </a:p>
          <a:p>
            <a:pPr marL="285750" indent="-285750">
              <a:spcAft>
                <a:spcPts val="1200"/>
              </a:spcAft>
              <a:buFont typeface="Arial" panose="020B0604020202020204" pitchFamily="34" charset="0"/>
              <a:buChar char="•"/>
            </a:pPr>
            <a:r>
              <a:rPr lang="en-US" sz="1600" b="0" i="0">
                <a:solidFill>
                  <a:srgbClr val="003466"/>
                </a:solidFill>
                <a:effectLst/>
                <a:latin typeface="Arial" panose="020B0604020202020204" pitchFamily="34" charset="0"/>
              </a:rPr>
              <a:t>Main hoop ≤ 10॰ from vertical</a:t>
            </a:r>
            <a:endParaRPr lang="en-US" sz="1600" b="0" i="0">
              <a:solidFill>
                <a:srgbClr val="003466"/>
              </a:solidFill>
              <a:latin typeface="Arial" panose="020B0604020202020204" pitchFamily="34" charset="0"/>
            </a:endParaRPr>
          </a:p>
          <a:p>
            <a:pPr marL="285750" indent="-285750">
              <a:spcAft>
                <a:spcPts val="1200"/>
              </a:spcAft>
              <a:buFont typeface="Arial" panose="020B0604020202020204" pitchFamily="34" charset="0"/>
              <a:buChar char="•"/>
            </a:pPr>
            <a:endParaRPr lang="en-US" sz="1600">
              <a:solidFill>
                <a:srgbClr val="003466"/>
              </a:solidFill>
              <a:effectLst/>
              <a:latin typeface="Arial" panose="020B0604020202020204" pitchFamily="34" charset="0"/>
            </a:endParaRPr>
          </a:p>
        </p:txBody>
      </p:sp>
      <p:sp>
        <p:nvSpPr>
          <p:cNvPr id="9" name="Slide Number Placeholder 8">
            <a:extLst>
              <a:ext uri="{FF2B5EF4-FFF2-40B4-BE49-F238E27FC236}">
                <a16:creationId xmlns:a16="http://schemas.microsoft.com/office/drawing/2014/main" id="{D724E994-8ECF-A5A7-9AB6-FFDBD97719F8}"/>
              </a:ext>
            </a:extLst>
          </p:cNvPr>
          <p:cNvSpPr>
            <a:spLocks noGrp="1"/>
          </p:cNvSpPr>
          <p:nvPr>
            <p:ph type="sldNum" sz="quarter" idx="12"/>
          </p:nvPr>
        </p:nvSpPr>
        <p:spPr/>
        <p:txBody>
          <a:bodyPr/>
          <a:lstStyle/>
          <a:p>
            <a:fld id="{175166F6-F931-CC42-835D-68601A0A43FB}" type="slidenum">
              <a:rPr lang="en-US" smtClean="0"/>
              <a:t>3</a:t>
            </a:fld>
            <a:endParaRPr lang="en-US"/>
          </a:p>
        </p:txBody>
      </p:sp>
      <p:sp>
        <p:nvSpPr>
          <p:cNvPr id="10" name="TextBox 9">
            <a:extLst>
              <a:ext uri="{FF2B5EF4-FFF2-40B4-BE49-F238E27FC236}">
                <a16:creationId xmlns:a16="http://schemas.microsoft.com/office/drawing/2014/main" id="{408EC17D-DC77-0E17-B8AE-9D0BB7424C19}"/>
              </a:ext>
            </a:extLst>
          </p:cNvPr>
          <p:cNvSpPr txBox="1"/>
          <p:nvPr/>
        </p:nvSpPr>
        <p:spPr>
          <a:xfrm>
            <a:off x="11484864" y="6356350"/>
            <a:ext cx="475488"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38034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1">
            <a:extLst>
              <a:ext uri="{FF2B5EF4-FFF2-40B4-BE49-F238E27FC236}">
                <a16:creationId xmlns:a16="http://schemas.microsoft.com/office/drawing/2014/main" id="{CC2367EF-5E84-C020-EE59-AA0F48393E59}"/>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Engineering Requirements </a:t>
            </a:r>
            <a:endParaRPr lang="en-US" sz="5400">
              <a:solidFill>
                <a:schemeClr val="bg1"/>
              </a:solidFill>
            </a:endParaRPr>
          </a:p>
        </p:txBody>
      </p:sp>
      <p:pic>
        <p:nvPicPr>
          <p:cNvPr id="8" name="Figure">
            <a:extLst>
              <a:ext uri="{FF2B5EF4-FFF2-40B4-BE49-F238E27FC236}">
                <a16:creationId xmlns:a16="http://schemas.microsoft.com/office/drawing/2014/main" id="{ADCCF042-BD08-0B36-C444-4A0D503F40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00B79DE0-FA9A-7A3A-12A4-0E9C71E76A04}"/>
              </a:ext>
            </a:extLst>
          </p:cNvPr>
          <p:cNvSpPr>
            <a:spLocks noGrp="1"/>
          </p:cNvSpPr>
          <p:nvPr>
            <p:ph type="sldNum" sz="quarter" idx="12"/>
          </p:nvPr>
        </p:nvSpPr>
        <p:spPr/>
        <p:txBody>
          <a:bodyPr/>
          <a:lstStyle/>
          <a:p>
            <a:fld id="{175166F6-F931-CC42-835D-68601A0A43FB}" type="slidenum">
              <a:rPr lang="en-US" smtClean="0"/>
              <a:t>4</a:t>
            </a:fld>
            <a:endParaRPr lang="en-US"/>
          </a:p>
        </p:txBody>
      </p:sp>
      <p:graphicFrame>
        <p:nvGraphicFramePr>
          <p:cNvPr id="3" name="Table 2">
            <a:extLst>
              <a:ext uri="{FF2B5EF4-FFF2-40B4-BE49-F238E27FC236}">
                <a16:creationId xmlns:a16="http://schemas.microsoft.com/office/drawing/2014/main" id="{E595F0B4-A453-DA37-A16D-477860718D84}"/>
              </a:ext>
            </a:extLst>
          </p:cNvPr>
          <p:cNvGraphicFramePr>
            <a:graphicFrameLocks noGrp="1"/>
          </p:cNvGraphicFramePr>
          <p:nvPr>
            <p:extLst>
              <p:ext uri="{D42A27DB-BD31-4B8C-83A1-F6EECF244321}">
                <p14:modId xmlns:p14="http://schemas.microsoft.com/office/powerpoint/2010/main" val="1476191100"/>
              </p:ext>
            </p:extLst>
          </p:nvPr>
        </p:nvGraphicFramePr>
        <p:xfrm>
          <a:off x="81713" y="80600"/>
          <a:ext cx="11548872" cy="6696718"/>
        </p:xfrm>
        <a:graphic>
          <a:graphicData uri="http://schemas.openxmlformats.org/drawingml/2006/table">
            <a:tbl>
              <a:tblPr firstRow="1" bandRow="1">
                <a:tableStyleId>{5C22544A-7EE6-4342-B048-85BDC9FD1C3A}</a:tableStyleId>
              </a:tblPr>
              <a:tblGrid>
                <a:gridCol w="2039112">
                  <a:extLst>
                    <a:ext uri="{9D8B030D-6E8A-4147-A177-3AD203B41FA5}">
                      <a16:colId xmlns:a16="http://schemas.microsoft.com/office/drawing/2014/main" val="497330446"/>
                    </a:ext>
                  </a:extLst>
                </a:gridCol>
                <a:gridCol w="3282696">
                  <a:extLst>
                    <a:ext uri="{9D8B030D-6E8A-4147-A177-3AD203B41FA5}">
                      <a16:colId xmlns:a16="http://schemas.microsoft.com/office/drawing/2014/main" val="3792979835"/>
                    </a:ext>
                  </a:extLst>
                </a:gridCol>
                <a:gridCol w="1147782">
                  <a:extLst>
                    <a:ext uri="{9D8B030D-6E8A-4147-A177-3AD203B41FA5}">
                      <a16:colId xmlns:a16="http://schemas.microsoft.com/office/drawing/2014/main" val="1484167250"/>
                    </a:ext>
                  </a:extLst>
                </a:gridCol>
                <a:gridCol w="5079282">
                  <a:extLst>
                    <a:ext uri="{9D8B030D-6E8A-4147-A177-3AD203B41FA5}">
                      <a16:colId xmlns:a16="http://schemas.microsoft.com/office/drawing/2014/main" val="1882205409"/>
                    </a:ext>
                  </a:extLst>
                </a:gridCol>
              </a:tblGrid>
              <a:tr h="488603">
                <a:tc>
                  <a:txBody>
                    <a:bodyPr/>
                    <a:lstStyle/>
                    <a:p>
                      <a:r>
                        <a:rPr lang="en-US"/>
                        <a:t>ER</a:t>
                      </a:r>
                    </a:p>
                  </a:txBody>
                  <a:tcPr/>
                </a:tc>
                <a:tc>
                  <a:txBody>
                    <a:bodyPr/>
                    <a:lstStyle/>
                    <a:p>
                      <a:r>
                        <a:rPr lang="en-US"/>
                        <a:t>Target Value</a:t>
                      </a:r>
                    </a:p>
                  </a:txBody>
                  <a:tcPr/>
                </a:tc>
                <a:tc>
                  <a:txBody>
                    <a:bodyPr/>
                    <a:lstStyle/>
                    <a:p>
                      <a:r>
                        <a:rPr lang="en-US"/>
                        <a:t>Units</a:t>
                      </a:r>
                    </a:p>
                  </a:txBody>
                  <a:tcPr/>
                </a:tc>
                <a:tc>
                  <a:txBody>
                    <a:bodyPr/>
                    <a:lstStyle/>
                    <a:p>
                      <a:r>
                        <a:rPr lang="en-US"/>
                        <a:t>Relation to CRs</a:t>
                      </a:r>
                    </a:p>
                  </a:txBody>
                  <a:tcPr/>
                </a:tc>
                <a:extLst>
                  <a:ext uri="{0D108BD9-81ED-4DB2-BD59-A6C34878D82A}">
                    <a16:rowId xmlns:a16="http://schemas.microsoft.com/office/drawing/2014/main" val="3264872841"/>
                  </a:ext>
                </a:extLst>
              </a:tr>
              <a:tr h="370634">
                <a:tc>
                  <a:txBody>
                    <a:bodyPr/>
                    <a:lstStyle/>
                    <a:p>
                      <a:r>
                        <a:rPr lang="en-US" sz="1600"/>
                        <a:t>Bend Radius</a:t>
                      </a:r>
                    </a:p>
                  </a:txBody>
                  <a:tcPr/>
                </a:tc>
                <a:tc>
                  <a:txBody>
                    <a:bodyPr/>
                    <a:lstStyle/>
                    <a:p>
                      <a:r>
                        <a:rPr lang="en-US" sz="1600"/>
                        <a:t>3x outer diameter</a:t>
                      </a:r>
                    </a:p>
                  </a:txBody>
                  <a:tcPr/>
                </a:tc>
                <a:tc>
                  <a:txBody>
                    <a:bodyPr/>
                    <a:lstStyle/>
                    <a:p>
                      <a:r>
                        <a:rPr lang="en-US" sz="1600"/>
                        <a:t>Inches</a:t>
                      </a:r>
                    </a:p>
                  </a:txBody>
                  <a:tcPr/>
                </a:tc>
                <a:tc>
                  <a:txBody>
                    <a:bodyPr/>
                    <a:lstStyle/>
                    <a:p>
                      <a:r>
                        <a:rPr lang="en-US" sz="1600"/>
                        <a:t>Ensure Structural Integrity &amp; Safety</a:t>
                      </a:r>
                    </a:p>
                  </a:txBody>
                  <a:tcPr/>
                </a:tc>
                <a:extLst>
                  <a:ext uri="{0D108BD9-81ED-4DB2-BD59-A6C34878D82A}">
                    <a16:rowId xmlns:a16="http://schemas.microsoft.com/office/drawing/2014/main" val="4139312746"/>
                  </a:ext>
                </a:extLst>
              </a:tr>
              <a:tr h="648609">
                <a:tc>
                  <a:txBody>
                    <a:bodyPr/>
                    <a:lstStyle/>
                    <a:p>
                      <a:r>
                        <a:rPr lang="en-US" sz="1600"/>
                        <a:t>SIS Frame Members</a:t>
                      </a:r>
                    </a:p>
                  </a:txBody>
                  <a:tcPr/>
                </a:tc>
                <a:tc>
                  <a:txBody>
                    <a:bodyPr/>
                    <a:lstStyle/>
                    <a:p>
                      <a:r>
                        <a:rPr lang="en-US" sz="1600"/>
                        <a:t>1.0” x 0.065”</a:t>
                      </a:r>
                    </a:p>
                  </a:txBody>
                  <a:tcPr/>
                </a:tc>
                <a:tc>
                  <a:txBody>
                    <a:bodyPr/>
                    <a:lstStyle/>
                    <a:p>
                      <a:r>
                        <a:rPr lang="en-US" sz="1600"/>
                        <a:t>Inches</a:t>
                      </a:r>
                    </a:p>
                  </a:txBody>
                  <a:tcPr/>
                </a:tc>
                <a:tc>
                  <a:txBody>
                    <a:bodyPr/>
                    <a:lstStyle/>
                    <a:p>
                      <a:r>
                        <a:rPr lang="en-US" sz="1600"/>
                        <a:t>Meets Safety Standards complying with Structural Requirements </a:t>
                      </a:r>
                    </a:p>
                  </a:txBody>
                  <a:tcPr/>
                </a:tc>
                <a:extLst>
                  <a:ext uri="{0D108BD9-81ED-4DB2-BD59-A6C34878D82A}">
                    <a16:rowId xmlns:a16="http://schemas.microsoft.com/office/drawing/2014/main" val="884421244"/>
                  </a:ext>
                </a:extLst>
              </a:tr>
              <a:tr h="648609">
                <a:tc>
                  <a:txBody>
                    <a:bodyPr/>
                    <a:lstStyle/>
                    <a:p>
                      <a:r>
                        <a:rPr lang="en-US" sz="1600"/>
                        <a:t>Front Hoop</a:t>
                      </a:r>
                    </a:p>
                  </a:txBody>
                  <a:tcPr/>
                </a:tc>
                <a:tc>
                  <a:txBody>
                    <a:bodyPr/>
                    <a:lstStyle/>
                    <a:p>
                      <a:r>
                        <a:rPr lang="en-US" sz="1600"/>
                        <a:t>1.0” x 0.095”</a:t>
                      </a:r>
                    </a:p>
                  </a:txBody>
                  <a:tcPr/>
                </a:tc>
                <a:tc>
                  <a:txBody>
                    <a:bodyPr/>
                    <a:lstStyle/>
                    <a:p>
                      <a:r>
                        <a:rPr lang="en-US" sz="1600"/>
                        <a:t>Inches</a:t>
                      </a:r>
                    </a:p>
                  </a:txBody>
                  <a:tcPr/>
                </a:tc>
                <a:tc>
                  <a:txBody>
                    <a:bodyPr/>
                    <a:lstStyle/>
                    <a:p>
                      <a:r>
                        <a:rPr lang="en-US" sz="1600"/>
                        <a:t>Critical for Safety &amp; Compliant Primary Structure </a:t>
                      </a:r>
                    </a:p>
                  </a:txBody>
                  <a:tcPr/>
                </a:tc>
                <a:extLst>
                  <a:ext uri="{0D108BD9-81ED-4DB2-BD59-A6C34878D82A}">
                    <a16:rowId xmlns:a16="http://schemas.microsoft.com/office/drawing/2014/main" val="4104432072"/>
                  </a:ext>
                </a:extLst>
              </a:tr>
              <a:tr h="648609">
                <a:tc>
                  <a:txBody>
                    <a:bodyPr/>
                    <a:lstStyle/>
                    <a:p>
                      <a:r>
                        <a:rPr lang="en-US" sz="1600"/>
                        <a:t>Head Restraint</a:t>
                      </a:r>
                    </a:p>
                  </a:txBody>
                  <a:tcPr/>
                </a:tc>
                <a:tc>
                  <a:txBody>
                    <a:bodyPr/>
                    <a:lstStyle/>
                    <a:p>
                      <a:r>
                        <a:rPr lang="en-US" sz="1600"/>
                        <a:t>900N rearward, 300N lateral</a:t>
                      </a:r>
                    </a:p>
                  </a:txBody>
                  <a:tcPr/>
                </a:tc>
                <a:tc>
                  <a:txBody>
                    <a:bodyPr/>
                    <a:lstStyle/>
                    <a:p>
                      <a:r>
                        <a:rPr lang="en-US" sz="1600"/>
                        <a:t>Newtons (N)</a:t>
                      </a:r>
                    </a:p>
                  </a:txBody>
                  <a:tcPr/>
                </a:tc>
                <a:tc>
                  <a:txBody>
                    <a:bodyPr/>
                    <a:lstStyle/>
                    <a:p>
                      <a:r>
                        <a:rPr lang="en-US" sz="1600"/>
                        <a:t>Protects Driver &amp; Harness Compatibility </a:t>
                      </a:r>
                    </a:p>
                  </a:txBody>
                  <a:tcPr/>
                </a:tc>
                <a:extLst>
                  <a:ext uri="{0D108BD9-81ED-4DB2-BD59-A6C34878D82A}">
                    <a16:rowId xmlns:a16="http://schemas.microsoft.com/office/drawing/2014/main" val="818680637"/>
                  </a:ext>
                </a:extLst>
              </a:tr>
              <a:tr h="648609">
                <a:tc>
                  <a:txBody>
                    <a:bodyPr/>
                    <a:lstStyle/>
                    <a:p>
                      <a:r>
                        <a:rPr lang="en-US" sz="1600"/>
                        <a:t>Helmet Clearance</a:t>
                      </a:r>
                    </a:p>
                  </a:txBody>
                  <a:tcPr/>
                </a:tc>
                <a:tc>
                  <a:txBody>
                    <a:bodyPr/>
                    <a:lstStyle/>
                    <a:p>
                      <a:r>
                        <a:rPr lang="en-US" sz="1600"/>
                        <a:t>≥ 50mm from Top of hoops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Millimeters (mm)</a:t>
                      </a:r>
                    </a:p>
                  </a:txBody>
                  <a:tcPr/>
                </a:tc>
                <a:tc>
                  <a:txBody>
                    <a:bodyPr/>
                    <a:lstStyle/>
                    <a:p>
                      <a:r>
                        <a:rPr lang="en-US" sz="1600"/>
                        <a:t>Ensure Driver Safety relating to cockpit room</a:t>
                      </a:r>
                    </a:p>
                  </a:txBody>
                  <a:tcPr/>
                </a:tc>
                <a:extLst>
                  <a:ext uri="{0D108BD9-81ED-4DB2-BD59-A6C34878D82A}">
                    <a16:rowId xmlns:a16="http://schemas.microsoft.com/office/drawing/2014/main" val="3666253433"/>
                  </a:ext>
                </a:extLst>
              </a:tr>
              <a:tr h="648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Front Hoop 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 250mm forward of steering wheel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Millimeters (mm)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Maximize Cockpit Space while maintaining safety</a:t>
                      </a:r>
                    </a:p>
                  </a:txBody>
                  <a:tcPr/>
                </a:tc>
                <a:extLst>
                  <a:ext uri="{0D108BD9-81ED-4DB2-BD59-A6C34878D82A}">
                    <a16:rowId xmlns:a16="http://schemas.microsoft.com/office/drawing/2014/main" val="1787206149"/>
                  </a:ext>
                </a:extLst>
              </a:tr>
              <a:tr h="648609">
                <a:tc>
                  <a:txBody>
                    <a:bodyPr/>
                    <a:lstStyle/>
                    <a:p>
                      <a:r>
                        <a:rPr lang="en-US" sz="1600"/>
                        <a:t>Main Hoop Braces</a:t>
                      </a:r>
                    </a:p>
                  </a:txBody>
                  <a:tcPr/>
                </a:tc>
                <a:tc>
                  <a:txBody>
                    <a:bodyPr/>
                    <a:lstStyle/>
                    <a:p>
                      <a:r>
                        <a:rPr lang="en-US" sz="1600"/>
                        <a:t>≤ 160mm below main hoop top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Millimeters (mm)</a:t>
                      </a:r>
                    </a:p>
                  </a:txBody>
                  <a:tcPr/>
                </a:tc>
                <a:tc>
                  <a:txBody>
                    <a:bodyPr/>
                    <a:lstStyle/>
                    <a:p>
                      <a:r>
                        <a:rPr lang="en-US" sz="1600"/>
                        <a:t>Support Structural Integrity &amp; Compliant Primary Structure </a:t>
                      </a:r>
                    </a:p>
                  </a:txBody>
                  <a:tcPr/>
                </a:tc>
                <a:extLst>
                  <a:ext uri="{0D108BD9-81ED-4DB2-BD59-A6C34878D82A}">
                    <a16:rowId xmlns:a16="http://schemas.microsoft.com/office/drawing/2014/main" val="3564482659"/>
                  </a:ext>
                </a:extLst>
              </a:tr>
              <a:tr h="648609">
                <a:tc>
                  <a:txBody>
                    <a:bodyPr/>
                    <a:lstStyle/>
                    <a:p>
                      <a:r>
                        <a:rPr lang="en-US" sz="1600"/>
                        <a:t>Main Hoop </a:t>
                      </a:r>
                    </a:p>
                  </a:txBody>
                  <a:tcPr/>
                </a:tc>
                <a:tc>
                  <a:txBody>
                    <a:bodyPr/>
                    <a:lstStyle/>
                    <a:p>
                      <a:r>
                        <a:rPr lang="en-US" sz="1600"/>
                        <a:t>Continuous Size A Tube</a:t>
                      </a:r>
                    </a:p>
                  </a:txBody>
                  <a:tcPr/>
                </a:tc>
                <a:tc>
                  <a:txBody>
                    <a:bodyPr/>
                    <a:lstStyle/>
                    <a:p>
                      <a:r>
                        <a:rPr lang="en-US" sz="1600"/>
                        <a:t>Inches</a:t>
                      </a:r>
                    </a:p>
                  </a:txBody>
                  <a:tcPr/>
                </a:tc>
                <a:tc>
                  <a:txBody>
                    <a:bodyPr/>
                    <a:lstStyle/>
                    <a:p>
                      <a:r>
                        <a:rPr lang="en-US" sz="1600"/>
                        <a:t>Reduces failure points &amp; Compliant Primary Structure </a:t>
                      </a:r>
                    </a:p>
                  </a:txBody>
                  <a:tcPr/>
                </a:tc>
                <a:extLst>
                  <a:ext uri="{0D108BD9-81ED-4DB2-BD59-A6C34878D82A}">
                    <a16:rowId xmlns:a16="http://schemas.microsoft.com/office/drawing/2014/main" val="3144229156"/>
                  </a:ext>
                </a:extLst>
              </a:tr>
              <a:tr h="648609">
                <a:tc>
                  <a:txBody>
                    <a:bodyPr/>
                    <a:lstStyle/>
                    <a:p>
                      <a:r>
                        <a:rPr lang="en-US" sz="1600"/>
                        <a:t>Brace Angle</a:t>
                      </a:r>
                    </a:p>
                  </a:txBody>
                  <a:tcPr/>
                </a:tc>
                <a:tc>
                  <a:txBody>
                    <a:bodyPr/>
                    <a:lstStyle/>
                    <a:p>
                      <a:r>
                        <a:rPr lang="en-US" sz="1600"/>
                        <a:t>≥ 30॰</a:t>
                      </a:r>
                    </a:p>
                  </a:txBody>
                  <a:tcPr/>
                </a:tc>
                <a:tc>
                  <a:txBody>
                    <a:bodyPr/>
                    <a:lstStyle/>
                    <a:p>
                      <a:r>
                        <a:rPr lang="en-US" sz="1600"/>
                        <a:t>Degrees (॰)</a:t>
                      </a:r>
                    </a:p>
                  </a:txBody>
                  <a:tcPr/>
                </a:tc>
                <a:tc>
                  <a:txBody>
                    <a:bodyPr/>
                    <a:lstStyle/>
                    <a:p>
                      <a:r>
                        <a:rPr lang="en-US" sz="1600"/>
                        <a:t>Supports Aero Components &amp; Reduce Rear Suspension Box</a:t>
                      </a:r>
                    </a:p>
                  </a:txBody>
                  <a:tcPr/>
                </a:tc>
                <a:extLst>
                  <a:ext uri="{0D108BD9-81ED-4DB2-BD59-A6C34878D82A}">
                    <a16:rowId xmlns:a16="http://schemas.microsoft.com/office/drawing/2014/main" val="2520237684"/>
                  </a:ext>
                </a:extLst>
              </a:tr>
              <a:tr h="648609">
                <a:tc>
                  <a:txBody>
                    <a:bodyPr/>
                    <a:lstStyle/>
                    <a:p>
                      <a:r>
                        <a:rPr lang="en-US" sz="1600"/>
                        <a:t>Main Hoop Angle</a:t>
                      </a:r>
                    </a:p>
                  </a:txBody>
                  <a:tcPr/>
                </a:tc>
                <a:tc>
                  <a:txBody>
                    <a:bodyPr/>
                    <a:lstStyle/>
                    <a:p>
                      <a:r>
                        <a:rPr lang="en-US" sz="1600"/>
                        <a:t>≤ 10॰ from vertical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Degrees (॰)</a:t>
                      </a:r>
                    </a:p>
                  </a:txBody>
                  <a:tcPr/>
                </a:tc>
                <a:tc>
                  <a:txBody>
                    <a:bodyPr/>
                    <a:lstStyle/>
                    <a:p>
                      <a:r>
                        <a:rPr lang="en-US" sz="1600"/>
                        <a:t>Ensures Optimal performance, essential for cockpit design</a:t>
                      </a:r>
                    </a:p>
                  </a:txBody>
                  <a:tcPr/>
                </a:tc>
                <a:extLst>
                  <a:ext uri="{0D108BD9-81ED-4DB2-BD59-A6C34878D82A}">
                    <a16:rowId xmlns:a16="http://schemas.microsoft.com/office/drawing/2014/main" val="2164699076"/>
                  </a:ext>
                </a:extLst>
              </a:tr>
            </a:tbl>
          </a:graphicData>
        </a:graphic>
      </p:graphicFrame>
      <p:sp>
        <p:nvSpPr>
          <p:cNvPr id="4" name="TextBox 3">
            <a:extLst>
              <a:ext uri="{FF2B5EF4-FFF2-40B4-BE49-F238E27FC236}">
                <a16:creationId xmlns:a16="http://schemas.microsoft.com/office/drawing/2014/main" id="{E4E09130-7640-4671-958A-C178385D124B}"/>
              </a:ext>
            </a:extLst>
          </p:cNvPr>
          <p:cNvSpPr txBox="1"/>
          <p:nvPr/>
        </p:nvSpPr>
        <p:spPr>
          <a:xfrm>
            <a:off x="11698941" y="6356350"/>
            <a:ext cx="493059"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287764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950732E9-CDDB-1F5B-7D4C-AA2E8AEF636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0"/>
            <a:ext cx="12179300" cy="1879600"/>
          </a:xfrm>
          <a:prstGeom prst="rect">
            <a:avLst/>
          </a:prstGeom>
        </p:spPr>
      </p:pic>
      <p:sp>
        <p:nvSpPr>
          <p:cNvPr id="15" name="H1">
            <a:extLst>
              <a:ext uri="{FF2B5EF4-FFF2-40B4-BE49-F238E27FC236}">
                <a16:creationId xmlns:a16="http://schemas.microsoft.com/office/drawing/2014/main" id="{4E622787-5874-4B81-9829-EDD6701EE53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Chassis Frame V1.4 </a:t>
            </a:r>
            <a:endParaRPr lang="en-US" sz="5400">
              <a:solidFill>
                <a:schemeClr val="bg1"/>
              </a:solidFill>
            </a:endParaRPr>
          </a:p>
        </p:txBody>
      </p:sp>
      <p:sp>
        <p:nvSpPr>
          <p:cNvPr id="5" name="H2">
            <a:extLst>
              <a:ext uri="{FF2B5EF4-FFF2-40B4-BE49-F238E27FC236}">
                <a16:creationId xmlns:a16="http://schemas.microsoft.com/office/drawing/2014/main" id="{95C674F0-4F70-13F1-AE83-2E85D5A979B0}"/>
              </a:ext>
            </a:extLst>
          </p:cNvPr>
          <p:cNvSpPr txBox="1"/>
          <p:nvPr/>
        </p:nvSpPr>
        <p:spPr>
          <a:xfrm>
            <a:off x="297223" y="1520689"/>
            <a:ext cx="6098650" cy="461665"/>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Chassis Labeled Drawing</a:t>
            </a:r>
          </a:p>
        </p:txBody>
      </p:sp>
      <p:sp>
        <p:nvSpPr>
          <p:cNvPr id="3" name="Photo placeholder (delete after photo placed)">
            <a:extLst>
              <a:ext uri="{FF2B5EF4-FFF2-40B4-BE49-F238E27FC236}">
                <a16:creationId xmlns:a16="http://schemas.microsoft.com/office/drawing/2014/main" id="{116EAE49-FC54-0997-893A-4580D87F9763}"/>
              </a:ext>
            </a:extLst>
          </p:cNvPr>
          <p:cNvSpPr txBox="1"/>
          <p:nvPr/>
        </p:nvSpPr>
        <p:spPr>
          <a:xfrm>
            <a:off x="2800469" y="4339002"/>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sp>
        <p:nvSpPr>
          <p:cNvPr id="7" name="Photo placeholder (delete after photo placed)">
            <a:extLst>
              <a:ext uri="{FF2B5EF4-FFF2-40B4-BE49-F238E27FC236}">
                <a16:creationId xmlns:a16="http://schemas.microsoft.com/office/drawing/2014/main" id="{8432EB33-1798-8277-93C0-4F4B7817C094}"/>
              </a:ext>
            </a:extLst>
          </p:cNvPr>
          <p:cNvSpPr txBox="1"/>
          <p:nvPr/>
        </p:nvSpPr>
        <p:spPr>
          <a:xfrm>
            <a:off x="8272478" y="4339002"/>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9" name="Figure">
            <a:extLst>
              <a:ext uri="{FF2B5EF4-FFF2-40B4-BE49-F238E27FC236}">
                <a16:creationId xmlns:a16="http://schemas.microsoft.com/office/drawing/2014/main" id="{B9E8E00B-0608-D318-3EA6-53D247B59F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FFE8061B-131E-7FF3-5CE2-5F557CFE674C}"/>
              </a:ext>
            </a:extLst>
          </p:cNvPr>
          <p:cNvSpPr>
            <a:spLocks noGrp="1"/>
          </p:cNvSpPr>
          <p:nvPr>
            <p:ph type="sldNum" sz="quarter" idx="12"/>
          </p:nvPr>
        </p:nvSpPr>
        <p:spPr/>
        <p:txBody>
          <a:bodyPr/>
          <a:lstStyle/>
          <a:p>
            <a:fld id="{175166F6-F931-CC42-835D-68601A0A43FB}" type="slidenum">
              <a:rPr lang="en-US" smtClean="0"/>
              <a:t>5</a:t>
            </a:fld>
            <a:endParaRPr lang="en-US"/>
          </a:p>
        </p:txBody>
      </p:sp>
      <p:pic>
        <p:nvPicPr>
          <p:cNvPr id="6" name="Picture 5">
            <a:extLst>
              <a:ext uri="{FF2B5EF4-FFF2-40B4-BE49-F238E27FC236}">
                <a16:creationId xmlns:a16="http://schemas.microsoft.com/office/drawing/2014/main" id="{5D11C9E3-7676-A207-C6D5-38DEDE4405E0}"/>
              </a:ext>
            </a:extLst>
          </p:cNvPr>
          <p:cNvPicPr>
            <a:picLocks noChangeAspect="1"/>
          </p:cNvPicPr>
          <p:nvPr/>
        </p:nvPicPr>
        <p:blipFill>
          <a:blip r:embed="rId4"/>
          <a:stretch>
            <a:fillRect/>
          </a:stretch>
        </p:blipFill>
        <p:spPr>
          <a:xfrm>
            <a:off x="297223" y="1971436"/>
            <a:ext cx="6322171" cy="3327706"/>
          </a:xfrm>
          <a:prstGeom prst="rect">
            <a:avLst/>
          </a:prstGeom>
        </p:spPr>
      </p:pic>
      <p:sp>
        <p:nvSpPr>
          <p:cNvPr id="11" name="TextBox 10">
            <a:extLst>
              <a:ext uri="{FF2B5EF4-FFF2-40B4-BE49-F238E27FC236}">
                <a16:creationId xmlns:a16="http://schemas.microsoft.com/office/drawing/2014/main" id="{783AB9AF-D4FC-5425-C206-043ABDC619F2}"/>
              </a:ext>
            </a:extLst>
          </p:cNvPr>
          <p:cNvSpPr txBox="1"/>
          <p:nvPr/>
        </p:nvSpPr>
        <p:spPr>
          <a:xfrm>
            <a:off x="6922008" y="1879600"/>
            <a:ext cx="5111496" cy="4339650"/>
          </a:xfrm>
          <a:prstGeom prst="rect">
            <a:avLst/>
          </a:prstGeom>
          <a:noFill/>
        </p:spPr>
        <p:txBody>
          <a:bodyPr wrap="square" rtlCol="0">
            <a:spAutoFit/>
          </a:bodyPr>
          <a:lstStyle/>
          <a:p>
            <a:pPr marL="285750" indent="-285750">
              <a:buFont typeface="Arial" panose="020B0604020202020204" pitchFamily="34" charset="0"/>
              <a:buChar char="•"/>
            </a:pPr>
            <a:r>
              <a:rPr lang="en-US" sz="2000" b="1"/>
              <a:t>Front Hoop</a:t>
            </a:r>
            <a:r>
              <a:rPr lang="en-US" sz="2000"/>
              <a:t>: Supports driver safety &amp; structural integrity</a:t>
            </a:r>
          </a:p>
          <a:p>
            <a:pPr marL="285750" indent="-285750">
              <a:buFont typeface="Arial" panose="020B0604020202020204" pitchFamily="34" charset="0"/>
              <a:buChar char="•"/>
            </a:pPr>
            <a:r>
              <a:rPr lang="en-US" sz="2000" b="1"/>
              <a:t>Main Hoop</a:t>
            </a:r>
            <a:r>
              <a:rPr lang="en-US" sz="2000"/>
              <a:t>: Provide structural strength &amp; safety anchor</a:t>
            </a:r>
          </a:p>
          <a:p>
            <a:pPr marL="285750" indent="-285750">
              <a:buFont typeface="Arial" panose="020B0604020202020204" pitchFamily="34" charset="0"/>
              <a:buChar char="•"/>
            </a:pPr>
            <a:r>
              <a:rPr lang="en-US" sz="2000" b="1"/>
              <a:t>Front Bulkhead</a:t>
            </a:r>
            <a:r>
              <a:rPr lang="en-US" sz="2000"/>
              <a:t>: Crash Protection for driver’s feet</a:t>
            </a:r>
          </a:p>
          <a:p>
            <a:pPr marL="285750" indent="-285750">
              <a:buFont typeface="Arial" panose="020B0604020202020204" pitchFamily="34" charset="0"/>
              <a:buChar char="•"/>
            </a:pPr>
            <a:r>
              <a:rPr lang="en-US" sz="2000" b="1"/>
              <a:t>Front Susp. Box</a:t>
            </a:r>
            <a:r>
              <a:rPr lang="en-US" sz="2000"/>
              <a:t>: Mounting Point for Suspension Components</a:t>
            </a:r>
          </a:p>
          <a:p>
            <a:pPr marL="285750" indent="-285750">
              <a:buFont typeface="Arial" panose="020B0604020202020204" pitchFamily="34" charset="0"/>
              <a:buChar char="•"/>
            </a:pPr>
            <a:r>
              <a:rPr lang="en-US" sz="2000" b="1"/>
              <a:t>Rear Susp. Box</a:t>
            </a:r>
            <a:r>
              <a:rPr lang="en-US" sz="2000"/>
              <a:t>: Mounting Point for Suspension &amp; Drivetrain Components</a:t>
            </a:r>
          </a:p>
          <a:p>
            <a:pPr marL="285750" indent="-285750">
              <a:buFont typeface="Arial" panose="020B0604020202020204" pitchFamily="34" charset="0"/>
              <a:buChar char="•"/>
            </a:pPr>
            <a:r>
              <a:rPr lang="en-US" sz="2000" b="1"/>
              <a:t>Side Impact Structure (SIS): </a:t>
            </a:r>
            <a:r>
              <a:rPr lang="en-US" sz="2000"/>
              <a:t>Absorb Side Collison forces.</a:t>
            </a:r>
          </a:p>
          <a:p>
            <a:endParaRPr lang="en-US"/>
          </a:p>
          <a:p>
            <a:pPr marL="285750" indent="-285750">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44ECA802-9F0A-43D9-98BA-58D7D4B688E0}"/>
              </a:ext>
            </a:extLst>
          </p:cNvPr>
          <p:cNvSpPr txBox="1"/>
          <p:nvPr/>
        </p:nvSpPr>
        <p:spPr>
          <a:xfrm>
            <a:off x="11430000" y="6356350"/>
            <a:ext cx="603504" cy="369332"/>
          </a:xfrm>
          <a:prstGeom prst="rect">
            <a:avLst/>
          </a:prstGeom>
          <a:noFill/>
        </p:spPr>
        <p:txBody>
          <a:bodyPr wrap="square" rtlCol="0">
            <a:spAutoFit/>
          </a:bodyPr>
          <a:lstStyle/>
          <a:p>
            <a:r>
              <a:rPr lang="en-US"/>
              <a:t>GR</a:t>
            </a:r>
          </a:p>
        </p:txBody>
      </p:sp>
      <p:graphicFrame>
        <p:nvGraphicFramePr>
          <p:cNvPr id="10" name="Table 9">
            <a:extLst>
              <a:ext uri="{FF2B5EF4-FFF2-40B4-BE49-F238E27FC236}">
                <a16:creationId xmlns:a16="http://schemas.microsoft.com/office/drawing/2014/main" id="{9D4DDB2F-7C4D-4BD2-899B-E3CD4FE6999B}"/>
              </a:ext>
            </a:extLst>
          </p:cNvPr>
          <p:cNvGraphicFramePr>
            <a:graphicFrameLocks noGrp="1"/>
          </p:cNvGraphicFramePr>
          <p:nvPr>
            <p:extLst>
              <p:ext uri="{D42A27DB-BD31-4B8C-83A1-F6EECF244321}">
                <p14:modId xmlns:p14="http://schemas.microsoft.com/office/powerpoint/2010/main" val="2505333726"/>
              </p:ext>
            </p:extLst>
          </p:nvPr>
        </p:nvGraphicFramePr>
        <p:xfrm>
          <a:off x="297223" y="5380242"/>
          <a:ext cx="2590800" cy="1076325"/>
        </p:xfrm>
        <a:graphic>
          <a:graphicData uri="http://schemas.openxmlformats.org/drawingml/2006/table">
            <a:tbl>
              <a:tblPr/>
              <a:tblGrid>
                <a:gridCol w="609600">
                  <a:extLst>
                    <a:ext uri="{9D8B030D-6E8A-4147-A177-3AD203B41FA5}">
                      <a16:colId xmlns:a16="http://schemas.microsoft.com/office/drawing/2014/main" val="2615248563"/>
                    </a:ext>
                  </a:extLst>
                </a:gridCol>
                <a:gridCol w="609600">
                  <a:extLst>
                    <a:ext uri="{9D8B030D-6E8A-4147-A177-3AD203B41FA5}">
                      <a16:colId xmlns:a16="http://schemas.microsoft.com/office/drawing/2014/main" val="270338273"/>
                    </a:ext>
                  </a:extLst>
                </a:gridCol>
                <a:gridCol w="1371600">
                  <a:extLst>
                    <a:ext uri="{9D8B030D-6E8A-4147-A177-3AD203B41FA5}">
                      <a16:colId xmlns:a16="http://schemas.microsoft.com/office/drawing/2014/main" val="1656599645"/>
                    </a:ext>
                  </a:extLst>
                </a:gridCol>
              </a:tblGrid>
              <a:tr h="2667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a:solidFill>
                            <a:srgbClr val="000000"/>
                          </a:solidFill>
                          <a:effectLst/>
                          <a:latin typeface="Calibri" panose="020F0502020204030204" pitchFamily="34" charset="0"/>
                        </a:rPr>
                        <a:t>Size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 x 0.095"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370431"/>
                  </a:ext>
                </a:extLst>
              </a:tr>
              <a:tr h="2667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600" b="1" i="0" u="none" strike="noStrike">
                          <a:solidFill>
                            <a:srgbClr val="000000"/>
                          </a:solidFill>
                          <a:effectLst/>
                          <a:latin typeface="Calibri" panose="020F0502020204030204" pitchFamily="34" charset="0"/>
                        </a:rPr>
                        <a:t>Size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 x 0.065"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31989"/>
                  </a:ext>
                </a:extLst>
              </a:tr>
              <a:tr h="2667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a:solidFill>
                            <a:srgbClr val="000000"/>
                          </a:solidFill>
                          <a:effectLst/>
                          <a:latin typeface="Calibri" panose="020F0502020204030204" pitchFamily="34" charset="0"/>
                        </a:rPr>
                        <a:t>Size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 x 0.049"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787197"/>
                  </a:ext>
                </a:extLst>
              </a:tr>
              <a:tr h="27622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1" i="0" u="none" strike="noStrike">
                          <a:solidFill>
                            <a:srgbClr val="000000"/>
                          </a:solidFill>
                          <a:effectLst/>
                          <a:latin typeface="Calibri" panose="020F0502020204030204" pitchFamily="34" charset="0"/>
                        </a:rPr>
                        <a:t>Size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1.375" x 0.049"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545261"/>
                  </a:ext>
                </a:extLst>
              </a:tr>
            </a:tbl>
          </a:graphicData>
        </a:graphic>
      </p:graphicFrame>
    </p:spTree>
    <p:extLst>
      <p:ext uri="{BB962C8B-B14F-4D97-AF65-F5344CB8AC3E}">
        <p14:creationId xmlns:p14="http://schemas.microsoft.com/office/powerpoint/2010/main" val="107034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tifact">
            <a:extLst>
              <a:ext uri="{FF2B5EF4-FFF2-40B4-BE49-F238E27FC236}">
                <a16:creationId xmlns:a16="http://schemas.microsoft.com/office/drawing/2014/main" id="{06805A73-E549-2D38-AD3A-18806D50526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2700" y="0"/>
            <a:ext cx="12179300" cy="1879600"/>
          </a:xfrm>
          <a:prstGeom prst="rect">
            <a:avLst/>
          </a:prstGeom>
        </p:spPr>
      </p:pic>
      <p:sp>
        <p:nvSpPr>
          <p:cNvPr id="7" name="H1">
            <a:extLst>
              <a:ext uri="{FF2B5EF4-FFF2-40B4-BE49-F238E27FC236}">
                <a16:creationId xmlns:a16="http://schemas.microsoft.com/office/drawing/2014/main" id="{F33FB444-29D0-11DC-190F-FD4F9C2A7EBB}"/>
              </a:ext>
            </a:extLst>
          </p:cNvPr>
          <p:cNvSpPr>
            <a:spLocks noGrp="1"/>
          </p:cNvSpPr>
          <p:nvPr>
            <p:ph type="title"/>
          </p:nvPr>
        </p:nvSpPr>
        <p:spPr>
          <a:xfrm>
            <a:off x="591671" y="401433"/>
            <a:ext cx="11196917" cy="704918"/>
          </a:xfrm>
        </p:spPr>
        <p:txBody>
          <a:bodyPr>
            <a:noAutofit/>
          </a:bodyPr>
          <a:lstStyle/>
          <a:p>
            <a:r>
              <a:rPr lang="en-US" sz="5400" b="1">
                <a:solidFill>
                  <a:schemeClr val="bg1"/>
                </a:solidFill>
                <a:latin typeface="Arial" panose="020B0604020202020204" pitchFamily="34" charset="0"/>
              </a:rPr>
              <a:t>Chassis Frame Sub-Components</a:t>
            </a:r>
            <a:endParaRPr lang="en-US" sz="5400">
              <a:solidFill>
                <a:schemeClr val="bg1"/>
              </a:solidFill>
            </a:endParaRPr>
          </a:p>
        </p:txBody>
      </p:sp>
      <p:sp>
        <p:nvSpPr>
          <p:cNvPr id="2" name="P">
            <a:extLst>
              <a:ext uri="{FF2B5EF4-FFF2-40B4-BE49-F238E27FC236}">
                <a16:creationId xmlns:a16="http://schemas.microsoft.com/office/drawing/2014/main" id="{63F8214E-5B1E-25B0-74F6-E73FCE0DF5E6}"/>
              </a:ext>
            </a:extLst>
          </p:cNvPr>
          <p:cNvSpPr txBox="1">
            <a:spLocks/>
          </p:cNvSpPr>
          <p:nvPr/>
        </p:nvSpPr>
        <p:spPr>
          <a:xfrm>
            <a:off x="833405" y="2272589"/>
            <a:ext cx="10623332" cy="1244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endParaRPr kumimoji="0" lang="en-US" sz="1800" b="0" i="0" u="none" strike="noStrike" kern="1200" cap="none" spc="0" normalizeH="0" baseline="0" noProof="0">
              <a:ln>
                <a:noFill/>
              </a:ln>
              <a:solidFill>
                <a:srgbClr val="003466"/>
              </a:solidFill>
              <a:effectLst/>
              <a:uLnTx/>
              <a:uFillTx/>
              <a:latin typeface="Arial" panose="020B0604020202020204" pitchFamily="34" charset="0"/>
              <a:ea typeface="+mn-ea"/>
              <a:cs typeface="Arial" panose="020B0604020202020204" pitchFamily="34" charset="0"/>
            </a:endParaRPr>
          </a:p>
        </p:txBody>
      </p:sp>
      <p:pic>
        <p:nvPicPr>
          <p:cNvPr id="12" name="Figure">
            <a:extLst>
              <a:ext uri="{FF2B5EF4-FFF2-40B4-BE49-F238E27FC236}">
                <a16:creationId xmlns:a16="http://schemas.microsoft.com/office/drawing/2014/main" id="{D902C15F-972B-4CD6-1A0B-E03A8C0C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3" name="Slide Number Placeholder 2">
            <a:extLst>
              <a:ext uri="{FF2B5EF4-FFF2-40B4-BE49-F238E27FC236}">
                <a16:creationId xmlns:a16="http://schemas.microsoft.com/office/drawing/2014/main" id="{1BE90A5A-9832-A6CA-30AC-6AD12F3260C1}"/>
              </a:ext>
            </a:extLst>
          </p:cNvPr>
          <p:cNvSpPr>
            <a:spLocks noGrp="1"/>
          </p:cNvSpPr>
          <p:nvPr>
            <p:ph type="sldNum" sz="quarter" idx="12"/>
          </p:nvPr>
        </p:nvSpPr>
        <p:spPr/>
        <p:txBody>
          <a:bodyPr/>
          <a:lstStyle/>
          <a:p>
            <a:fld id="{175166F6-F931-CC42-835D-68601A0A43FB}" type="slidenum">
              <a:rPr lang="en-US" smtClean="0"/>
              <a:t>6</a:t>
            </a:fld>
            <a:endParaRPr lang="en-US"/>
          </a:p>
        </p:txBody>
      </p:sp>
      <p:pic>
        <p:nvPicPr>
          <p:cNvPr id="10" name="Picture 9">
            <a:extLst>
              <a:ext uri="{FF2B5EF4-FFF2-40B4-BE49-F238E27FC236}">
                <a16:creationId xmlns:a16="http://schemas.microsoft.com/office/drawing/2014/main" id="{B6DAE811-8222-6572-F0DC-0FEAFD6FCFD5}"/>
              </a:ext>
            </a:extLst>
          </p:cNvPr>
          <p:cNvPicPr>
            <a:picLocks noChangeAspect="1"/>
          </p:cNvPicPr>
          <p:nvPr/>
        </p:nvPicPr>
        <p:blipFill>
          <a:blip r:embed="rId4"/>
          <a:srcRect r="3575"/>
          <a:stretch/>
        </p:blipFill>
        <p:spPr>
          <a:xfrm>
            <a:off x="108244" y="2938835"/>
            <a:ext cx="2356445" cy="3102733"/>
          </a:xfrm>
          <a:prstGeom prst="rect">
            <a:avLst/>
          </a:prstGeom>
        </p:spPr>
      </p:pic>
      <p:sp>
        <p:nvSpPr>
          <p:cNvPr id="5" name="H2">
            <a:extLst>
              <a:ext uri="{FF2B5EF4-FFF2-40B4-BE49-F238E27FC236}">
                <a16:creationId xmlns:a16="http://schemas.microsoft.com/office/drawing/2014/main" id="{A0BFF587-BC4D-64E3-B67A-134C65EC3170}"/>
              </a:ext>
            </a:extLst>
          </p:cNvPr>
          <p:cNvSpPr txBox="1"/>
          <p:nvPr/>
        </p:nvSpPr>
        <p:spPr>
          <a:xfrm>
            <a:off x="809552" y="1738506"/>
            <a:ext cx="6098650" cy="1200329"/>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Front Bulkhead, SIS impact side with main hoop, Rear Suspension box images from the side, Frame Cut-List</a:t>
            </a:r>
          </a:p>
        </p:txBody>
      </p:sp>
      <p:pic>
        <p:nvPicPr>
          <p:cNvPr id="9" name="Picture 8" descr="A metal structure with many white circles around it&#10;&#10;Description automatically generated">
            <a:extLst>
              <a:ext uri="{FF2B5EF4-FFF2-40B4-BE49-F238E27FC236}">
                <a16:creationId xmlns:a16="http://schemas.microsoft.com/office/drawing/2014/main" id="{156AFFE5-7574-AFC9-9E1D-50D6667835CE}"/>
              </a:ext>
            </a:extLst>
          </p:cNvPr>
          <p:cNvPicPr>
            <a:picLocks noChangeAspect="1"/>
          </p:cNvPicPr>
          <p:nvPr/>
        </p:nvPicPr>
        <p:blipFill>
          <a:blip r:embed="rId5"/>
          <a:stretch>
            <a:fillRect/>
          </a:stretch>
        </p:blipFill>
        <p:spPr>
          <a:xfrm>
            <a:off x="7781263" y="1957028"/>
            <a:ext cx="4410737" cy="3919166"/>
          </a:xfrm>
          <a:prstGeom prst="rect">
            <a:avLst/>
          </a:prstGeom>
        </p:spPr>
      </p:pic>
      <p:pic>
        <p:nvPicPr>
          <p:cNvPr id="17" name="Picture 16">
            <a:extLst>
              <a:ext uri="{FF2B5EF4-FFF2-40B4-BE49-F238E27FC236}">
                <a16:creationId xmlns:a16="http://schemas.microsoft.com/office/drawing/2014/main" id="{2FE9058C-D1D9-B165-F149-BBB2FCF7F486}"/>
              </a:ext>
            </a:extLst>
          </p:cNvPr>
          <p:cNvPicPr>
            <a:picLocks noChangeAspect="1"/>
          </p:cNvPicPr>
          <p:nvPr/>
        </p:nvPicPr>
        <p:blipFill>
          <a:blip r:embed="rId6"/>
          <a:stretch>
            <a:fillRect/>
          </a:stretch>
        </p:blipFill>
        <p:spPr>
          <a:xfrm>
            <a:off x="4970586" y="4652086"/>
            <a:ext cx="3072725" cy="1804481"/>
          </a:xfrm>
          <a:prstGeom prst="rect">
            <a:avLst/>
          </a:prstGeom>
        </p:spPr>
      </p:pic>
      <p:pic>
        <p:nvPicPr>
          <p:cNvPr id="13" name="Picture 12">
            <a:extLst>
              <a:ext uri="{FF2B5EF4-FFF2-40B4-BE49-F238E27FC236}">
                <a16:creationId xmlns:a16="http://schemas.microsoft.com/office/drawing/2014/main" id="{F1CD9801-70D0-AE1C-1C4B-10C691F97C7E}"/>
              </a:ext>
            </a:extLst>
          </p:cNvPr>
          <p:cNvPicPr>
            <a:picLocks noChangeAspect="1"/>
          </p:cNvPicPr>
          <p:nvPr/>
        </p:nvPicPr>
        <p:blipFill>
          <a:blip r:embed="rId7"/>
          <a:stretch>
            <a:fillRect/>
          </a:stretch>
        </p:blipFill>
        <p:spPr>
          <a:xfrm>
            <a:off x="2373728" y="3945241"/>
            <a:ext cx="2961838" cy="2085376"/>
          </a:xfrm>
          <a:prstGeom prst="rect">
            <a:avLst/>
          </a:prstGeom>
        </p:spPr>
      </p:pic>
      <p:pic>
        <p:nvPicPr>
          <p:cNvPr id="15" name="Picture 14">
            <a:extLst>
              <a:ext uri="{FF2B5EF4-FFF2-40B4-BE49-F238E27FC236}">
                <a16:creationId xmlns:a16="http://schemas.microsoft.com/office/drawing/2014/main" id="{3542BABB-8DAD-D158-2704-602849FAAF6D}"/>
              </a:ext>
            </a:extLst>
          </p:cNvPr>
          <p:cNvPicPr>
            <a:picLocks noChangeAspect="1"/>
          </p:cNvPicPr>
          <p:nvPr/>
        </p:nvPicPr>
        <p:blipFill>
          <a:blip r:embed="rId8"/>
          <a:stretch>
            <a:fillRect/>
          </a:stretch>
        </p:blipFill>
        <p:spPr>
          <a:xfrm>
            <a:off x="5227673" y="2916847"/>
            <a:ext cx="2942425" cy="1645929"/>
          </a:xfrm>
          <a:prstGeom prst="rect">
            <a:avLst/>
          </a:prstGeom>
        </p:spPr>
      </p:pic>
      <p:sp>
        <p:nvSpPr>
          <p:cNvPr id="4" name="TextBox 3">
            <a:extLst>
              <a:ext uri="{FF2B5EF4-FFF2-40B4-BE49-F238E27FC236}">
                <a16:creationId xmlns:a16="http://schemas.microsoft.com/office/drawing/2014/main" id="{8D693214-471A-236E-FB37-D9948EB4071F}"/>
              </a:ext>
            </a:extLst>
          </p:cNvPr>
          <p:cNvSpPr txBox="1"/>
          <p:nvPr/>
        </p:nvSpPr>
        <p:spPr>
          <a:xfrm>
            <a:off x="11456737" y="6352143"/>
            <a:ext cx="464352" cy="369332"/>
          </a:xfrm>
          <a:prstGeom prst="rect">
            <a:avLst/>
          </a:prstGeom>
          <a:noFill/>
        </p:spPr>
        <p:txBody>
          <a:bodyPr wrap="square" lIns="91440" tIns="45720" rIns="91440" bIns="45720" rtlCol="0" anchor="t">
            <a:spAutoFit/>
          </a:bodyPr>
          <a:lstStyle/>
          <a:p>
            <a:r>
              <a:rPr lang="en-US">
                <a:cs typeface="Calibri"/>
              </a:rPr>
              <a:t>CK</a:t>
            </a:r>
          </a:p>
        </p:txBody>
      </p:sp>
    </p:spTree>
    <p:extLst>
      <p:ext uri="{BB962C8B-B14F-4D97-AF65-F5344CB8AC3E}">
        <p14:creationId xmlns:p14="http://schemas.microsoft.com/office/powerpoint/2010/main" val="9817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Design Validation - FMEA</a:t>
            </a:r>
            <a:endParaRPr lang="en-US" sz="5400">
              <a:solidFill>
                <a:schemeClr val="bg1"/>
              </a:solidFill>
            </a:endParaRPr>
          </a:p>
        </p:txBody>
      </p:sp>
      <p:sp>
        <p:nvSpPr>
          <p:cNvPr id="17" name="P">
            <a:extLst>
              <a:ext uri="{FF2B5EF4-FFF2-40B4-BE49-F238E27FC236}">
                <a16:creationId xmlns:a16="http://schemas.microsoft.com/office/drawing/2014/main" id="{753272C2-3AE6-6E0D-FB6E-F8EF300BD892}"/>
              </a:ext>
            </a:extLst>
          </p:cNvPr>
          <p:cNvSpPr txBox="1">
            <a:spLocks/>
          </p:cNvSpPr>
          <p:nvPr/>
        </p:nvSpPr>
        <p:spPr>
          <a:xfrm>
            <a:off x="429619" y="2509015"/>
            <a:ext cx="3763294" cy="3668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kumimoji="0" lang="en-US" sz="2000" b="0" i="0" u="none" strike="noStrike" kern="1200" cap="none" spc="0" normalizeH="0" baseline="0" noProof="0">
                <a:ln>
                  <a:noFill/>
                </a:ln>
                <a:solidFill>
                  <a:srgbClr val="003466"/>
                </a:solidFill>
                <a:effectLst/>
                <a:uLnTx/>
                <a:uFillTx/>
                <a:latin typeface="Arial" panose="020B0604020202020204" pitchFamily="34" charset="0"/>
                <a:ea typeface="+mn-ea"/>
                <a:cs typeface="Arial" panose="020B0604020202020204" pitchFamily="34" charset="0"/>
              </a:rPr>
              <a:t>Welds</a:t>
            </a:r>
          </a:p>
          <a:p>
            <a:pPr>
              <a:lnSpc>
                <a:spcPct val="100000"/>
              </a:lnSpc>
              <a:spcAft>
                <a:spcPts val="1200"/>
              </a:spcAft>
            </a:pPr>
            <a:r>
              <a:rPr lang="en-US" sz="2000">
                <a:solidFill>
                  <a:srgbClr val="003466"/>
                </a:solidFill>
                <a:latin typeface="Arial" panose="020B0604020202020204" pitchFamily="34" charset="0"/>
                <a:cs typeface="Arial" panose="020B0604020202020204" pitchFamily="34" charset="0"/>
              </a:rPr>
              <a:t>Mounting Points(Suspension, Motor, Seatbelt/Seat, Aero)</a:t>
            </a:r>
          </a:p>
          <a:p>
            <a:pPr>
              <a:lnSpc>
                <a:spcPct val="100000"/>
              </a:lnSpc>
              <a:spcAft>
                <a:spcPts val="1200"/>
              </a:spcAft>
            </a:pPr>
            <a:r>
              <a:rPr lang="en-US" sz="2000">
                <a:solidFill>
                  <a:srgbClr val="003466"/>
                </a:solidFill>
                <a:latin typeface="Arial" panose="020B0604020202020204" pitchFamily="34" charset="0"/>
                <a:cs typeface="Arial" panose="020B0604020202020204" pitchFamily="34" charset="0"/>
              </a:rPr>
              <a:t>Ergonomics(accessibility to instruments and controls, seat position/comfort, pedal box config.)</a:t>
            </a:r>
          </a:p>
          <a:p>
            <a:pPr>
              <a:lnSpc>
                <a:spcPct val="100000"/>
              </a:lnSpc>
              <a:spcAft>
                <a:spcPts val="1200"/>
              </a:spcAft>
            </a:pPr>
            <a:r>
              <a:rPr kumimoji="0" lang="en-US" sz="2000" b="0" i="0" u="none" strike="noStrike" kern="1200" cap="none" spc="0" normalizeH="0" baseline="0" noProof="0">
                <a:ln>
                  <a:noFill/>
                </a:ln>
                <a:solidFill>
                  <a:srgbClr val="003466"/>
                </a:solidFill>
                <a:effectLst/>
                <a:uLnTx/>
                <a:uFillTx/>
                <a:latin typeface="Arial" panose="020B0604020202020204" pitchFamily="34" charset="0"/>
                <a:ea typeface="+mn-ea"/>
                <a:cs typeface="Arial" panose="020B0604020202020204" pitchFamily="34" charset="0"/>
              </a:rPr>
              <a:t>Floor and Side Panels</a:t>
            </a:r>
          </a:p>
          <a:p>
            <a:pPr marL="0" indent="0">
              <a:spcBef>
                <a:spcPts val="0"/>
              </a:spcBef>
              <a:buNone/>
            </a:pPr>
            <a:endParaRPr lang="en-US" sz="1800">
              <a:solidFill>
                <a:srgbClr val="002455"/>
              </a:solidFill>
              <a:latin typeface="Arial" panose="020B0604020202020204" pitchFamily="34" charset="0"/>
              <a:cs typeface="Arial" panose="020B0604020202020204" pitchFamily="34" charset="0"/>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494801"/>
            <a:ext cx="4473115" cy="160178"/>
          </a:xfrm>
          <a:prstGeom prst="rect">
            <a:avLst/>
          </a:prstGeom>
        </p:spPr>
      </p:pic>
      <p:sp>
        <p:nvSpPr>
          <p:cNvPr id="2" name="H2">
            <a:extLst>
              <a:ext uri="{FF2B5EF4-FFF2-40B4-BE49-F238E27FC236}">
                <a16:creationId xmlns:a16="http://schemas.microsoft.com/office/drawing/2014/main" id="{FB980EAA-B2A3-4869-1684-427526FF134F}"/>
              </a:ext>
            </a:extLst>
          </p:cNvPr>
          <p:cNvSpPr txBox="1"/>
          <p:nvPr/>
        </p:nvSpPr>
        <p:spPr>
          <a:xfrm>
            <a:off x="429619" y="1735766"/>
            <a:ext cx="6098650" cy="461665"/>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Important Failure Points</a:t>
            </a:r>
          </a:p>
        </p:txBody>
      </p:sp>
      <p:sp>
        <p:nvSpPr>
          <p:cNvPr id="3" name="H2">
            <a:extLst>
              <a:ext uri="{FF2B5EF4-FFF2-40B4-BE49-F238E27FC236}">
                <a16:creationId xmlns:a16="http://schemas.microsoft.com/office/drawing/2014/main" id="{19AA9284-40B7-E87F-5779-FC0F19CDA819}"/>
              </a:ext>
            </a:extLst>
          </p:cNvPr>
          <p:cNvSpPr txBox="1"/>
          <p:nvPr/>
        </p:nvSpPr>
        <p:spPr>
          <a:xfrm>
            <a:off x="5134279" y="1735766"/>
            <a:ext cx="6098650" cy="461665"/>
          </a:xfrm>
          <a:prstGeom prst="rect">
            <a:avLst/>
          </a:prstGeom>
          <a:noFill/>
        </p:spPr>
        <p:txBody>
          <a:bodyPr wrap="square">
            <a:spAutoFit/>
          </a:bodyPr>
          <a:lstStyle/>
          <a:p>
            <a:pPr marL="0" indent="0">
              <a:spcAft>
                <a:spcPts val="1200"/>
              </a:spcAft>
              <a:buNone/>
            </a:pPr>
            <a:r>
              <a:rPr lang="en-US" sz="2400" b="1">
                <a:solidFill>
                  <a:srgbClr val="002455"/>
                </a:solidFill>
                <a:latin typeface="Arial" panose="020B0604020202020204" pitchFamily="34" charset="0"/>
                <a:cs typeface="Arial" panose="020B0604020202020204" pitchFamily="34" charset="0"/>
              </a:rPr>
              <a:t>Risk Trade-off Analysis</a:t>
            </a:r>
          </a:p>
        </p:txBody>
      </p:sp>
      <p:sp>
        <p:nvSpPr>
          <p:cNvPr id="8" name="P">
            <a:extLst>
              <a:ext uri="{FF2B5EF4-FFF2-40B4-BE49-F238E27FC236}">
                <a16:creationId xmlns:a16="http://schemas.microsoft.com/office/drawing/2014/main" id="{E774DE92-ECAD-66C3-E51D-BD0C5EAFF5A4}"/>
              </a:ext>
            </a:extLst>
          </p:cNvPr>
          <p:cNvSpPr txBox="1">
            <a:spLocks/>
          </p:cNvSpPr>
          <p:nvPr/>
        </p:nvSpPr>
        <p:spPr>
          <a:xfrm>
            <a:off x="4659086" y="2281033"/>
            <a:ext cx="6299199" cy="415926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a:solidFill>
                  <a:srgbClr val="003466"/>
                </a:solidFill>
                <a:latin typeface="Arial"/>
                <a:cs typeface="Arial"/>
              </a:rPr>
              <a:t>Weight vs. Safety</a:t>
            </a:r>
          </a:p>
          <a:p>
            <a:pPr lvl="1">
              <a:lnSpc>
                <a:spcPct val="100000"/>
              </a:lnSpc>
              <a:spcAft>
                <a:spcPts val="1200"/>
              </a:spcAft>
            </a:pPr>
            <a:r>
              <a:rPr kumimoji="0" lang="en-US" sz="1900" b="0" i="0" u="none" strike="noStrike" kern="1200" cap="none" spc="0" normalizeH="0" baseline="0" noProof="0">
                <a:ln>
                  <a:noFill/>
                </a:ln>
                <a:solidFill>
                  <a:srgbClr val="003466"/>
                </a:solidFill>
                <a:effectLst/>
                <a:uLnTx/>
                <a:uFillTx/>
                <a:latin typeface="Arial"/>
                <a:cs typeface="Arial"/>
              </a:rPr>
              <a:t>Increased weight</a:t>
            </a:r>
            <a:r>
              <a:rPr lang="en-US" sz="1900">
                <a:solidFill>
                  <a:srgbClr val="003466"/>
                </a:solidFill>
                <a:latin typeface="Arial"/>
                <a:cs typeface="Arial"/>
              </a:rPr>
              <a:t> and safety features add stability of design but affects performance</a:t>
            </a:r>
            <a:endParaRPr lang="en-US" sz="1400">
              <a:solidFill>
                <a:srgbClr val="003466"/>
              </a:solidFill>
              <a:latin typeface="Arial"/>
              <a:cs typeface="Arial"/>
            </a:endParaRPr>
          </a:p>
          <a:p>
            <a:pPr>
              <a:lnSpc>
                <a:spcPct val="100000"/>
              </a:lnSpc>
              <a:spcAft>
                <a:spcPts val="1200"/>
              </a:spcAft>
            </a:pPr>
            <a:r>
              <a:rPr lang="en-US">
                <a:solidFill>
                  <a:srgbClr val="003466"/>
                </a:solidFill>
                <a:latin typeface="Arial"/>
                <a:cs typeface="Arial"/>
              </a:rPr>
              <a:t>Cost vs. Durability</a:t>
            </a:r>
          </a:p>
          <a:p>
            <a:pPr lvl="1">
              <a:lnSpc>
                <a:spcPct val="100000"/>
              </a:lnSpc>
              <a:spcAft>
                <a:spcPts val="1200"/>
              </a:spcAft>
            </a:pPr>
            <a:r>
              <a:rPr lang="en-US" sz="1900">
                <a:solidFill>
                  <a:srgbClr val="003466"/>
                </a:solidFill>
                <a:latin typeface="Arial"/>
                <a:cs typeface="Arial"/>
              </a:rPr>
              <a:t>Higher quality products and material reduce failure likelihood</a:t>
            </a:r>
            <a:endParaRPr lang="en-US" sz="1900">
              <a:solidFill>
                <a:srgbClr val="003466"/>
              </a:solidFill>
              <a:latin typeface="Arial" panose="020B0604020202020204" pitchFamily="34" charset="0"/>
              <a:cs typeface="Arial" panose="020B0604020202020204" pitchFamily="34" charset="0"/>
            </a:endParaRPr>
          </a:p>
          <a:p>
            <a:pPr>
              <a:lnSpc>
                <a:spcPct val="100000"/>
              </a:lnSpc>
              <a:spcAft>
                <a:spcPts val="1200"/>
              </a:spcAft>
            </a:pPr>
            <a:r>
              <a:rPr lang="en-US" sz="2600">
                <a:solidFill>
                  <a:srgbClr val="003466"/>
                </a:solidFill>
                <a:latin typeface="Arial"/>
                <a:cs typeface="Arial"/>
              </a:rPr>
              <a:t>Complexity vs. Reliability</a:t>
            </a:r>
          </a:p>
          <a:p>
            <a:pPr lvl="1">
              <a:lnSpc>
                <a:spcPct val="100000"/>
              </a:lnSpc>
              <a:spcAft>
                <a:spcPts val="1200"/>
              </a:spcAft>
            </a:pPr>
            <a:r>
              <a:rPr lang="en-US" sz="1900">
                <a:solidFill>
                  <a:srgbClr val="003466"/>
                </a:solidFill>
                <a:latin typeface="Arial"/>
                <a:cs typeface="Arial"/>
              </a:rPr>
              <a:t>Need to implement time into the equation, and if the product will function as needed without failure</a:t>
            </a:r>
            <a:endParaRPr lang="en-US" sz="1900">
              <a:solidFill>
                <a:srgbClr val="003466"/>
              </a:solidFill>
              <a:latin typeface="Arial" panose="020B0604020202020204" pitchFamily="34" charset="0"/>
              <a:cs typeface="Arial" panose="020B0604020202020204" pitchFamily="34" charset="0"/>
            </a:endParaRPr>
          </a:p>
          <a:p>
            <a:pPr marL="457200" lvl="1" indent="0">
              <a:lnSpc>
                <a:spcPct val="100000"/>
              </a:lnSpc>
              <a:spcAft>
                <a:spcPts val="1200"/>
              </a:spcAft>
              <a:buNone/>
            </a:pPr>
            <a:endParaRPr lang="en-US" sz="1400">
              <a:solidFill>
                <a:srgbClr val="003466"/>
              </a:solidFill>
              <a:latin typeface="Arial" panose="020B0604020202020204" pitchFamily="34" charset="0"/>
              <a:cs typeface="Arial" panose="020B0604020202020204" pitchFamily="34" charset="0"/>
            </a:endParaRPr>
          </a:p>
          <a:p>
            <a:pPr marL="457200" lvl="1" indent="0">
              <a:lnSpc>
                <a:spcPct val="100000"/>
              </a:lnSpc>
              <a:spcAft>
                <a:spcPts val="1200"/>
              </a:spcAft>
              <a:buNone/>
            </a:pPr>
            <a:endParaRPr lang="en-US" sz="1400">
              <a:solidFill>
                <a:srgbClr val="00346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20A486-BFA2-0522-EF52-7618BE9A852C}"/>
              </a:ext>
            </a:extLst>
          </p:cNvPr>
          <p:cNvSpPr>
            <a:spLocks noGrp="1"/>
          </p:cNvSpPr>
          <p:nvPr>
            <p:ph type="sldNum" sz="quarter" idx="12"/>
          </p:nvPr>
        </p:nvSpPr>
        <p:spPr/>
        <p:txBody>
          <a:bodyPr/>
          <a:lstStyle/>
          <a:p>
            <a:fld id="{175166F6-F931-CC42-835D-68601A0A43FB}" type="slidenum">
              <a:rPr lang="en-US" smtClean="0"/>
              <a:t>7</a:t>
            </a:fld>
            <a:endParaRPr lang="en-US"/>
          </a:p>
        </p:txBody>
      </p:sp>
      <p:sp>
        <p:nvSpPr>
          <p:cNvPr id="10" name="TextBox 9">
            <a:extLst>
              <a:ext uri="{FF2B5EF4-FFF2-40B4-BE49-F238E27FC236}">
                <a16:creationId xmlns:a16="http://schemas.microsoft.com/office/drawing/2014/main" id="{9071D24A-436F-4A30-9DB7-284E57AB10A3}"/>
              </a:ext>
            </a:extLst>
          </p:cNvPr>
          <p:cNvSpPr txBox="1"/>
          <p:nvPr/>
        </p:nvSpPr>
        <p:spPr>
          <a:xfrm>
            <a:off x="11572347" y="6504529"/>
            <a:ext cx="613303" cy="369332"/>
          </a:xfrm>
          <a:prstGeom prst="rect">
            <a:avLst/>
          </a:prstGeom>
          <a:noFill/>
        </p:spPr>
        <p:txBody>
          <a:bodyPr wrap="square" rtlCol="0">
            <a:spAutoFit/>
          </a:bodyPr>
          <a:lstStyle/>
          <a:p>
            <a:r>
              <a:rPr lang="en-US"/>
              <a:t>RM</a:t>
            </a:r>
          </a:p>
        </p:txBody>
      </p:sp>
    </p:spTree>
    <p:extLst>
      <p:ext uri="{BB962C8B-B14F-4D97-AF65-F5344CB8AC3E}">
        <p14:creationId xmlns:p14="http://schemas.microsoft.com/office/powerpoint/2010/main" val="87970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4800" b="1">
                <a:solidFill>
                  <a:schemeClr val="bg1"/>
                </a:solidFill>
                <a:latin typeface="Arial" panose="020B0604020202020204" pitchFamily="34" charset="0"/>
              </a:rPr>
              <a:t>Design Validation – Test Procedure</a:t>
            </a:r>
            <a:endParaRPr lang="en-US" sz="48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494801"/>
            <a:ext cx="4473115" cy="160178"/>
          </a:xfrm>
          <a:prstGeom prst="rect">
            <a:avLst/>
          </a:prstGeom>
        </p:spPr>
      </p:pic>
      <p:sp>
        <p:nvSpPr>
          <p:cNvPr id="2" name="H2">
            <a:extLst>
              <a:ext uri="{FF2B5EF4-FFF2-40B4-BE49-F238E27FC236}">
                <a16:creationId xmlns:a16="http://schemas.microsoft.com/office/drawing/2014/main" id="{FB980EAA-B2A3-4869-1684-427526FF134F}"/>
              </a:ext>
            </a:extLst>
          </p:cNvPr>
          <p:cNvSpPr txBox="1"/>
          <p:nvPr/>
        </p:nvSpPr>
        <p:spPr>
          <a:xfrm>
            <a:off x="429619" y="1735766"/>
            <a:ext cx="6098650" cy="461665"/>
          </a:xfrm>
          <a:prstGeom prst="rect">
            <a:avLst/>
          </a:prstGeom>
          <a:noFill/>
        </p:spPr>
        <p:txBody>
          <a:bodyPr wrap="square" lIns="91440" tIns="45720" rIns="91440" bIns="45720" anchor="t">
            <a:spAutoFit/>
          </a:bodyPr>
          <a:lstStyle/>
          <a:p>
            <a:pPr marL="0" indent="0">
              <a:spcAft>
                <a:spcPts val="1200"/>
              </a:spcAft>
              <a:buNone/>
            </a:pPr>
            <a:r>
              <a:rPr lang="en-US" sz="2400" b="1">
                <a:solidFill>
                  <a:srgbClr val="002455"/>
                </a:solidFill>
                <a:latin typeface="Arial"/>
                <a:cs typeface="Arial"/>
              </a:rPr>
              <a:t>Important Failure Points:</a:t>
            </a:r>
            <a:endParaRPr lang="en-US" sz="2400" b="1">
              <a:solidFill>
                <a:srgbClr val="002455"/>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8673C81-627E-79B1-F509-F3D72B46BDAD}"/>
              </a:ext>
            </a:extLst>
          </p:cNvPr>
          <p:cNvSpPr>
            <a:spLocks noGrp="1"/>
          </p:cNvSpPr>
          <p:nvPr>
            <p:ph type="sldNum" sz="quarter" idx="12"/>
          </p:nvPr>
        </p:nvSpPr>
        <p:spPr/>
        <p:txBody>
          <a:bodyPr/>
          <a:lstStyle/>
          <a:p>
            <a:fld id="{175166F6-F931-CC42-835D-68601A0A43FB}" type="slidenum">
              <a:rPr lang="en-US" smtClean="0"/>
              <a:t>8</a:t>
            </a:fld>
            <a:endParaRPr lang="en-US"/>
          </a:p>
        </p:txBody>
      </p:sp>
      <p:sp>
        <p:nvSpPr>
          <p:cNvPr id="4" name="TextBox 3">
            <a:extLst>
              <a:ext uri="{FF2B5EF4-FFF2-40B4-BE49-F238E27FC236}">
                <a16:creationId xmlns:a16="http://schemas.microsoft.com/office/drawing/2014/main" id="{61109954-459A-447D-B1E2-329A7AF3D07F}"/>
              </a:ext>
            </a:extLst>
          </p:cNvPr>
          <p:cNvSpPr txBox="1"/>
          <p:nvPr/>
        </p:nvSpPr>
        <p:spPr>
          <a:xfrm>
            <a:off x="6502" y="2345635"/>
            <a:ext cx="489742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panose="020F0502020204030204"/>
              </a:rPr>
              <a:t>Mounting points</a:t>
            </a:r>
          </a:p>
          <a:p>
            <a:pPr marL="285750" indent="-285750">
              <a:buFont typeface="Arial"/>
              <a:buChar char="•"/>
            </a:pPr>
            <a:r>
              <a:rPr lang="en-US" sz="2400">
                <a:cs typeface="Calibri" panose="020F0502020204030204"/>
              </a:rPr>
              <a:t>Ergonomics( accessibility  to instrument, driver controls, and seat position/comfort)*</a:t>
            </a:r>
          </a:p>
          <a:p>
            <a:pPr marL="285750" indent="-285750">
              <a:buFont typeface="Arial"/>
              <a:buChar char="•"/>
            </a:pPr>
            <a:r>
              <a:rPr lang="en-US" sz="2400">
                <a:cs typeface="Calibri" panose="020F0502020204030204"/>
              </a:rPr>
              <a:t>Fire wall design( Anything driver touches cannot exceed 60 degrees Celsius)*</a:t>
            </a:r>
          </a:p>
          <a:p>
            <a:pPr marL="285750" indent="-285750">
              <a:buFont typeface="Arial"/>
              <a:buChar char="•"/>
            </a:pPr>
            <a:r>
              <a:rPr lang="en-US" sz="2400">
                <a:cs typeface="Calibri" panose="020F0502020204030204"/>
              </a:rPr>
              <a:t>Roll hoop</a:t>
            </a:r>
          </a:p>
          <a:p>
            <a:pPr marL="285750" indent="-285750">
              <a:buFont typeface="Arial"/>
              <a:buChar char="•"/>
            </a:pPr>
            <a:r>
              <a:rPr lang="en-US" sz="2400">
                <a:cs typeface="Calibri" panose="020F0502020204030204"/>
              </a:rPr>
              <a:t>Welds( stress or fatigue could influence a welds lifespan)*</a:t>
            </a:r>
          </a:p>
          <a:p>
            <a:pPr marL="285750" indent="-285750">
              <a:buFont typeface="Arial"/>
              <a:buChar char="•"/>
            </a:pPr>
            <a:endParaRPr lang="en-US">
              <a:cs typeface="Calibri" panose="020F0502020204030204"/>
            </a:endParaRPr>
          </a:p>
        </p:txBody>
      </p:sp>
      <p:sp>
        <p:nvSpPr>
          <p:cNvPr id="10" name="TextBox 9">
            <a:extLst>
              <a:ext uri="{FF2B5EF4-FFF2-40B4-BE49-F238E27FC236}">
                <a16:creationId xmlns:a16="http://schemas.microsoft.com/office/drawing/2014/main" id="{65DE00FA-F969-023C-F705-28FDCC893B4F}"/>
              </a:ext>
            </a:extLst>
          </p:cNvPr>
          <p:cNvSpPr txBox="1"/>
          <p:nvPr/>
        </p:nvSpPr>
        <p:spPr>
          <a:xfrm>
            <a:off x="6913981" y="1739503"/>
            <a:ext cx="4680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455"/>
                </a:solidFill>
                <a:latin typeface="Arial"/>
                <a:cs typeface="Arial"/>
              </a:rPr>
              <a:t>Design and control tests: </a:t>
            </a:r>
          </a:p>
        </p:txBody>
      </p:sp>
      <p:sp>
        <p:nvSpPr>
          <p:cNvPr id="11" name="TextBox 10">
            <a:extLst>
              <a:ext uri="{FF2B5EF4-FFF2-40B4-BE49-F238E27FC236}">
                <a16:creationId xmlns:a16="http://schemas.microsoft.com/office/drawing/2014/main" id="{4FAB0E89-819E-073D-350F-A50BDA27AD7D}"/>
              </a:ext>
            </a:extLst>
          </p:cNvPr>
          <p:cNvSpPr txBox="1"/>
          <p:nvPr/>
        </p:nvSpPr>
        <p:spPr>
          <a:xfrm>
            <a:off x="6915466" y="2343466"/>
            <a:ext cx="506121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panose="020F0502020204030204"/>
              </a:rPr>
              <a:t>Load/vibration testing to validate material strength of mounts.</a:t>
            </a:r>
          </a:p>
          <a:p>
            <a:pPr marL="285750" indent="-285750">
              <a:buFont typeface="Arial"/>
              <a:buChar char="•"/>
            </a:pPr>
            <a:r>
              <a:rPr lang="en-US" sz="2000">
                <a:cs typeface="Calibri" panose="020F0502020204030204"/>
              </a:rPr>
              <a:t>Driver fit testing, ergonomic assessment, feedback from driver, ensure adjustability*</a:t>
            </a:r>
          </a:p>
          <a:p>
            <a:pPr marL="285750" indent="-285750">
              <a:buFont typeface="Arial"/>
              <a:buChar char="•"/>
            </a:pPr>
            <a:r>
              <a:rPr lang="en-US" sz="2000">
                <a:cs typeface="Calibri" panose="020F0502020204030204"/>
              </a:rPr>
              <a:t>Mathematical calculations, Material testing, test reflective materials*</a:t>
            </a:r>
          </a:p>
          <a:p>
            <a:pPr marL="285750" indent="-285750">
              <a:buFont typeface="Arial"/>
              <a:buChar char="•"/>
            </a:pPr>
            <a:r>
              <a:rPr lang="en-US" sz="2000">
                <a:cs typeface="Calibri" panose="020F0502020204030204"/>
              </a:rPr>
              <a:t>Static load testing, SolidWorks simulations, material inspection</a:t>
            </a:r>
          </a:p>
          <a:p>
            <a:pPr marL="285750" indent="-285750">
              <a:buFont typeface="Arial"/>
              <a:buChar char="•"/>
            </a:pPr>
            <a:r>
              <a:rPr lang="en-US" sz="2000">
                <a:cs typeface="Calibri" panose="020F0502020204030204"/>
              </a:rPr>
              <a:t>Dye penetration test on welds, ensure sufficient welds on triangulated components*</a:t>
            </a:r>
          </a:p>
        </p:txBody>
      </p:sp>
      <p:graphicFrame>
        <p:nvGraphicFramePr>
          <p:cNvPr id="12" name="Diagram 11">
            <a:extLst>
              <a:ext uri="{FF2B5EF4-FFF2-40B4-BE49-F238E27FC236}">
                <a16:creationId xmlns:a16="http://schemas.microsoft.com/office/drawing/2014/main" id="{B42CBAA3-E31F-C4C1-0962-01B91091A5FA}"/>
              </a:ext>
            </a:extLst>
          </p:cNvPr>
          <p:cNvGraphicFramePr/>
          <p:nvPr>
            <p:extLst>
              <p:ext uri="{D42A27DB-BD31-4B8C-83A1-F6EECF244321}">
                <p14:modId xmlns:p14="http://schemas.microsoft.com/office/powerpoint/2010/main" val="1529380149"/>
              </p:ext>
            </p:extLst>
          </p:nvPr>
        </p:nvGraphicFramePr>
        <p:xfrm>
          <a:off x="4556394" y="3428071"/>
          <a:ext cx="2126975" cy="927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049ACFBD-A065-BD4E-31AD-D6CA90D397A0}"/>
              </a:ext>
            </a:extLst>
          </p:cNvPr>
          <p:cNvSpPr txBox="1"/>
          <p:nvPr/>
        </p:nvSpPr>
        <p:spPr>
          <a:xfrm>
            <a:off x="11594909" y="6347048"/>
            <a:ext cx="530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BG</a:t>
            </a:r>
            <a:endParaRPr lang="en-US"/>
          </a:p>
        </p:txBody>
      </p:sp>
    </p:spTree>
    <p:extLst>
      <p:ext uri="{BB962C8B-B14F-4D97-AF65-F5344CB8AC3E}">
        <p14:creationId xmlns:p14="http://schemas.microsoft.com/office/powerpoint/2010/main" val="317720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Engineering Calculations </a:t>
            </a:r>
            <a:endParaRPr lang="en-US" sz="5400">
              <a:solidFill>
                <a:schemeClr val="bg1"/>
              </a:solidFill>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2" name="Slide Number Placeholder 1">
            <a:extLst>
              <a:ext uri="{FF2B5EF4-FFF2-40B4-BE49-F238E27FC236}">
                <a16:creationId xmlns:a16="http://schemas.microsoft.com/office/drawing/2014/main" id="{099247B7-4E73-BAE9-4AC2-0CBDB4609723}"/>
              </a:ext>
            </a:extLst>
          </p:cNvPr>
          <p:cNvSpPr>
            <a:spLocks noGrp="1"/>
          </p:cNvSpPr>
          <p:nvPr>
            <p:ph type="sldNum" sz="quarter" idx="12"/>
          </p:nvPr>
        </p:nvSpPr>
        <p:spPr/>
        <p:txBody>
          <a:bodyPr/>
          <a:lstStyle/>
          <a:p>
            <a:fld id="{175166F6-F931-CC42-835D-68601A0A43FB}" type="slidenum">
              <a:rPr lang="en-US" smtClean="0"/>
              <a:t>9</a:t>
            </a:fld>
            <a:endParaRPr lang="en-US"/>
          </a:p>
        </p:txBody>
      </p:sp>
      <p:pic>
        <p:nvPicPr>
          <p:cNvPr id="6" name="Picture 5">
            <a:extLst>
              <a:ext uri="{FF2B5EF4-FFF2-40B4-BE49-F238E27FC236}">
                <a16:creationId xmlns:a16="http://schemas.microsoft.com/office/drawing/2014/main" id="{572ABE89-2556-4680-9F75-4CD760D55541}"/>
              </a:ext>
            </a:extLst>
          </p:cNvPr>
          <p:cNvPicPr>
            <a:picLocks noChangeAspect="1"/>
          </p:cNvPicPr>
          <p:nvPr/>
        </p:nvPicPr>
        <p:blipFill rotWithShape="1">
          <a:blip r:embed="rId4"/>
          <a:srcRect l="2022" t="3974" r="1018" b="6750"/>
          <a:stretch/>
        </p:blipFill>
        <p:spPr>
          <a:xfrm>
            <a:off x="452995" y="3631102"/>
            <a:ext cx="4473115" cy="2610034"/>
          </a:xfrm>
          <a:prstGeom prst="rect">
            <a:avLst/>
          </a:prstGeom>
        </p:spPr>
      </p:pic>
      <p:pic>
        <p:nvPicPr>
          <p:cNvPr id="10" name="Picture 9">
            <a:extLst>
              <a:ext uri="{FF2B5EF4-FFF2-40B4-BE49-F238E27FC236}">
                <a16:creationId xmlns:a16="http://schemas.microsoft.com/office/drawing/2014/main" id="{44797CE8-26BB-4CD2-A01E-7181BB8C5A31}"/>
              </a:ext>
            </a:extLst>
          </p:cNvPr>
          <p:cNvPicPr>
            <a:picLocks noChangeAspect="1"/>
          </p:cNvPicPr>
          <p:nvPr/>
        </p:nvPicPr>
        <p:blipFill rotWithShape="1">
          <a:blip r:embed="rId5"/>
          <a:srcRect l="4625" t="5854" r="3432"/>
          <a:stretch/>
        </p:blipFill>
        <p:spPr>
          <a:xfrm>
            <a:off x="7418293" y="3880199"/>
            <a:ext cx="3594846" cy="2401746"/>
          </a:xfrm>
          <a:prstGeom prst="rect">
            <a:avLst/>
          </a:prstGeom>
        </p:spPr>
      </p:pic>
      <p:sp>
        <p:nvSpPr>
          <p:cNvPr id="11" name="Arrow: Right 10">
            <a:extLst>
              <a:ext uri="{FF2B5EF4-FFF2-40B4-BE49-F238E27FC236}">
                <a16:creationId xmlns:a16="http://schemas.microsoft.com/office/drawing/2014/main" id="{9CED05ED-1FEC-4BC0-9FB9-778638CD189E}"/>
              </a:ext>
            </a:extLst>
          </p:cNvPr>
          <p:cNvSpPr/>
          <p:nvPr/>
        </p:nvSpPr>
        <p:spPr>
          <a:xfrm>
            <a:off x="5351931" y="4978401"/>
            <a:ext cx="1640541" cy="753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9C87EB-A441-4B12-94D5-198CB0FC3FD4}"/>
              </a:ext>
            </a:extLst>
          </p:cNvPr>
          <p:cNvSpPr txBox="1"/>
          <p:nvPr/>
        </p:nvSpPr>
        <p:spPr>
          <a:xfrm>
            <a:off x="452995" y="1659730"/>
            <a:ext cx="4312022" cy="2031325"/>
          </a:xfrm>
          <a:prstGeom prst="rect">
            <a:avLst/>
          </a:prstGeom>
          <a:noFill/>
        </p:spPr>
        <p:txBody>
          <a:bodyPr wrap="square" rtlCol="0">
            <a:spAutoFit/>
          </a:bodyPr>
          <a:lstStyle/>
          <a:p>
            <a:pPr marL="285750" indent="-285750">
              <a:buFont typeface="Arial" panose="020B0604020202020204" pitchFamily="34" charset="0"/>
              <a:buChar char="•"/>
            </a:pPr>
            <a:r>
              <a:rPr lang="en-US"/>
              <a:t>2 MDF Section Planes per Diagonal Tube Section</a:t>
            </a:r>
          </a:p>
          <a:p>
            <a:pPr marL="285750" indent="-285750">
              <a:buFont typeface="Arial" panose="020B0604020202020204" pitchFamily="34" charset="0"/>
              <a:buChar char="•"/>
            </a:pPr>
            <a:r>
              <a:rPr lang="en-US"/>
              <a:t>Used SolidWorks tool “Intersection Curve” to find where tube ran through MDF </a:t>
            </a:r>
          </a:p>
          <a:p>
            <a:pPr marL="285750" indent="-285750">
              <a:buFont typeface="Arial" panose="020B0604020202020204" pitchFamily="34" charset="0"/>
              <a:buChar char="•"/>
            </a:pPr>
            <a:r>
              <a:rPr lang="en-US"/>
              <a:t>Manually adjusted cutouts to take into account thickness of MDF (.75”)</a:t>
            </a:r>
          </a:p>
        </p:txBody>
      </p:sp>
      <p:pic>
        <p:nvPicPr>
          <p:cNvPr id="16" name="Picture 15">
            <a:extLst>
              <a:ext uri="{FF2B5EF4-FFF2-40B4-BE49-F238E27FC236}">
                <a16:creationId xmlns:a16="http://schemas.microsoft.com/office/drawing/2014/main" id="{4F1BC8D9-8EA4-4F32-93A9-7965B884B2A5}"/>
              </a:ext>
            </a:extLst>
          </p:cNvPr>
          <p:cNvPicPr>
            <a:picLocks noChangeAspect="1"/>
          </p:cNvPicPr>
          <p:nvPr/>
        </p:nvPicPr>
        <p:blipFill>
          <a:blip r:embed="rId6"/>
          <a:stretch>
            <a:fillRect/>
          </a:stretch>
        </p:blipFill>
        <p:spPr>
          <a:xfrm>
            <a:off x="7817221" y="1416993"/>
            <a:ext cx="2796989" cy="2336374"/>
          </a:xfrm>
          <a:prstGeom prst="rect">
            <a:avLst/>
          </a:prstGeom>
        </p:spPr>
      </p:pic>
      <p:sp>
        <p:nvSpPr>
          <p:cNvPr id="18" name="TextBox 17">
            <a:extLst>
              <a:ext uri="{FF2B5EF4-FFF2-40B4-BE49-F238E27FC236}">
                <a16:creationId xmlns:a16="http://schemas.microsoft.com/office/drawing/2014/main" id="{71A6A6BA-B73D-483F-8BC8-E50F8E78B34D}"/>
              </a:ext>
            </a:extLst>
          </p:cNvPr>
          <p:cNvSpPr txBox="1"/>
          <p:nvPr/>
        </p:nvSpPr>
        <p:spPr>
          <a:xfrm>
            <a:off x="11430000" y="6356350"/>
            <a:ext cx="564776" cy="369332"/>
          </a:xfrm>
          <a:prstGeom prst="rect">
            <a:avLst/>
          </a:prstGeom>
          <a:noFill/>
        </p:spPr>
        <p:txBody>
          <a:bodyPr wrap="square" rtlCol="0">
            <a:spAutoFit/>
          </a:bodyPr>
          <a:lstStyle/>
          <a:p>
            <a:r>
              <a:rPr lang="en-US"/>
              <a:t>GR</a:t>
            </a:r>
          </a:p>
        </p:txBody>
      </p:sp>
    </p:spTree>
    <p:extLst>
      <p:ext uri="{BB962C8B-B14F-4D97-AF65-F5344CB8AC3E}">
        <p14:creationId xmlns:p14="http://schemas.microsoft.com/office/powerpoint/2010/main" val="129746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38e8fa-0e30-4a8c-add4-4c15785f2a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45DC616D7A8743978DA5CA4DF7F974" ma:contentTypeVersion="11" ma:contentTypeDescription="Create a new document." ma:contentTypeScope="" ma:versionID="735b4d9482e7e013cfcb75c3ddc9a457">
  <xsd:schema xmlns:xsd="http://www.w3.org/2001/XMLSchema" xmlns:xs="http://www.w3.org/2001/XMLSchema" xmlns:p="http://schemas.microsoft.com/office/2006/metadata/properties" xmlns:ns2="da38e8fa-0e30-4a8c-add4-4c15785f2a39" targetNamespace="http://schemas.microsoft.com/office/2006/metadata/properties" ma:root="true" ma:fieldsID="ab95336532e1f8158f1c50fa40fa4292" ns2:_="">
    <xsd:import namespace="da38e8fa-0e30-4a8c-add4-4c15785f2a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8e8fa-0e30-4a8c-add4-4c15785f2a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77ECE-054A-4C12-9791-72B6752BD555}">
  <ds:schemaRefs>
    <ds:schemaRef ds:uri="http://schemas.microsoft.com/sharepoint/v3/contenttype/forms"/>
  </ds:schemaRefs>
</ds:datastoreItem>
</file>

<file path=customXml/itemProps2.xml><?xml version="1.0" encoding="utf-8"?>
<ds:datastoreItem xmlns:ds="http://schemas.openxmlformats.org/officeDocument/2006/customXml" ds:itemID="{05CDA329-EB2E-4D3E-A1F2-7BC985616F1C}">
  <ds:schemaRefs>
    <ds:schemaRef ds:uri="da38e8fa-0e30-4a8c-add4-4c15785f2a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D4DBB3-6D39-474A-9EFB-DA15C3419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38e8fa-0e30-4a8c-add4-4c15785f2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SAE Formula Chassis  </vt:lpstr>
      <vt:lpstr>Project Description</vt:lpstr>
      <vt:lpstr>QFD</vt:lpstr>
      <vt:lpstr>Engineering Requirements </vt:lpstr>
      <vt:lpstr>Chassis Frame V1.4 </vt:lpstr>
      <vt:lpstr>Chassis Frame Sub-Components</vt:lpstr>
      <vt:lpstr>Design Validation - FMEA</vt:lpstr>
      <vt:lpstr>Design Validation – Test Procedure</vt:lpstr>
      <vt:lpstr>Engineering Calculations </vt:lpstr>
      <vt:lpstr>Engineering Calculations </vt:lpstr>
      <vt:lpstr>Engineering Calculations </vt:lpstr>
      <vt:lpstr>Engineering Calculations-Roll over Simulation</vt:lpstr>
      <vt:lpstr>Engineering Calculations </vt:lpstr>
      <vt:lpstr>Engineering Design - Aero</vt:lpstr>
      <vt:lpstr>Schedule &amp; Gantt Chart </vt:lpstr>
      <vt:lpstr>Budget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Amanda Grace Macholl</dc:creator>
  <cp:revision>2</cp:revision>
  <dcterms:created xsi:type="dcterms:W3CDTF">2022-02-25T17:26:29Z</dcterms:created>
  <dcterms:modified xsi:type="dcterms:W3CDTF">2024-11-20T01:26:46Z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0x010100F145DC616D7A8743978DA5CA4DF7F974</vt:lpwstr>
  </property>
  <property fmtid="{D5CDD505-2E9C-101B-9397-08002B2CF9AE}" pid="3" name="MediaServiceImageTags">
    <vt:lpwstr/>
  </property>
</Properties>
</file>